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333" r:id="rId4"/>
    <p:sldId id="258" r:id="rId5"/>
    <p:sldId id="334" r:id="rId6"/>
    <p:sldId id="263" r:id="rId7"/>
    <p:sldId id="335" r:id="rId8"/>
    <p:sldId id="322" r:id="rId9"/>
    <p:sldId id="332" r:id="rId10"/>
    <p:sldId id="331" r:id="rId11"/>
    <p:sldId id="309" r:id="rId12"/>
    <p:sldId id="312" r:id="rId13"/>
    <p:sldId id="315" r:id="rId14"/>
    <p:sldId id="320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OT-TsukuGo Pr5N R" panose="02020400000000000000" pitchFamily="18" charset="-128"/>
      <p:regular r:id="rId20"/>
    </p:embeddedFont>
    <p:embeddedFont>
      <p:font typeface="方正FW筑紫黑 简 B" panose="02000800000000000000" pitchFamily="2" charset="-122"/>
      <p:bold r:id="rId21"/>
    </p:embeddedFont>
    <p:embeddedFont>
      <p:font typeface="方正FW筑紫黑 简 R" panose="02000500000000000000" pitchFamily="2" charset="-122"/>
      <p:regular r:id="rId22"/>
    </p:embeddedFont>
    <p:embeddedFont>
      <p:font typeface="方正FW轻吟体 简 M" panose="02000600000000000000" pitchFamily="2" charset="-122"/>
      <p:regular r:id="rId23"/>
    </p:embeddedFont>
    <p:embeddedFont>
      <p:font typeface="霞鹜文楷 屏幕阅读版" panose="02000000000000000000" pitchFamily="2" charset="-122"/>
      <p:regular r:id="rId24"/>
    </p:embeddedFont>
    <p:embeddedFont>
      <p:font typeface="霞鹜文楷等宽" panose="02020809000000000000" pitchFamily="49" charset="-122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0E0"/>
    <a:srgbClr val="93A4ED"/>
    <a:srgbClr val="778DE8"/>
    <a:srgbClr val="578EF3"/>
    <a:srgbClr val="A4D4F4"/>
    <a:srgbClr val="77AAFF"/>
    <a:srgbClr val="5072FF"/>
    <a:srgbClr val="4466D6"/>
    <a:srgbClr val="BBDCFB"/>
    <a:srgbClr val="628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芙宁娜概念鼠标指针</a:t>
            </a:r>
            <a:endParaRPr lang="en-US" altLang="zh-CN" sz="3600" dirty="0">
              <a:latin typeface="方正FW轻吟体 简 M" panose="02000600000000000000" pitchFamily="2" charset="-122"/>
              <a:ea typeface="方正FW轻吟体 简 M" panose="02000600000000000000" pitchFamily="2" charset="-122"/>
              <a:cs typeface="汉仪文黑-85W" panose="00020600040101010101" pitchFamily="18" charset="-128"/>
            </a:endParaRPr>
          </a:p>
          <a:p>
            <a:r>
              <a:rPr lang="en-US" altLang="zh-CN" sz="2400" dirty="0" err="1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Furina</a:t>
            </a:r>
            <a:r>
              <a:rPr lang="en-US" altLang="zh-CN" sz="2400" dirty="0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色彩与形状参考：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109613979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B" panose="02000800000000000000" pitchFamily="2" charset="-122"/>
                <a:ea typeface="方正FW筑紫黑 简 B" panose="02000800000000000000" pitchFamily="2" charset="-122"/>
                <a:cs typeface="851tegakizatsu" panose="02000600000000000000" pitchFamily="2" charset="-122"/>
              </a:rPr>
              <a:t>编辑后的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鼠标指针仅允许个人使用，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不得上传至公共存储（网盘、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QQ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群之类），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以及其他在「版权说明」中已经禁止的行为。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Arrows">
            <a:extLst>
              <a:ext uri="{FF2B5EF4-FFF2-40B4-BE49-F238E27FC236}">
                <a16:creationId xmlns:a16="http://schemas.microsoft.com/office/drawing/2014/main" id="{57A1F2AD-0A1F-ED7C-F6F2-15DAA7D9FBD9}"/>
              </a:ext>
            </a:extLst>
          </p:cNvPr>
          <p:cNvGrpSpPr/>
          <p:nvPr/>
        </p:nvGrpSpPr>
        <p:grpSpPr>
          <a:xfrm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1" name="Pointer">
              <a:extLst>
                <a:ext uri="{FF2B5EF4-FFF2-40B4-BE49-F238E27FC236}">
                  <a16:creationId xmlns:a16="http://schemas.microsoft.com/office/drawing/2014/main" id="{138B0643-83C7-A054-2C5D-0164DAEF83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ointer">
              <a:extLst>
                <a:ext uri="{FF2B5EF4-FFF2-40B4-BE49-F238E27FC236}">
                  <a16:creationId xmlns:a16="http://schemas.microsoft.com/office/drawing/2014/main" id="{385A51EE-4EEA-4124-8AE0-7B420596FCB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79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Arrows">
            <a:extLst>
              <a:ext uri="{FF2B5EF4-FFF2-40B4-BE49-F238E27FC236}">
                <a16:creationId xmlns:a16="http://schemas.microsoft.com/office/drawing/2014/main" id="{6B66F431-93AF-62AD-8EAB-7EDCB82C3DA9}"/>
              </a:ext>
            </a:extLst>
          </p:cNvPr>
          <p:cNvGrpSpPr/>
          <p:nvPr/>
        </p:nvGrpSpPr>
        <p:grpSpPr>
          <a:xfrm rot="-54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4" name="Pointer">
              <a:extLst>
                <a:ext uri="{FF2B5EF4-FFF2-40B4-BE49-F238E27FC236}">
                  <a16:creationId xmlns:a16="http://schemas.microsoft.com/office/drawing/2014/main" id="{AFBDD7DA-BBED-CDAC-116C-F36F1609B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ointer">
              <a:extLst>
                <a:ext uri="{FF2B5EF4-FFF2-40B4-BE49-F238E27FC236}">
                  <a16:creationId xmlns:a16="http://schemas.microsoft.com/office/drawing/2014/main" id="{B735DA20-DC87-0340-137C-07CAFDBB240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Arrows">
            <a:extLst>
              <a:ext uri="{FF2B5EF4-FFF2-40B4-BE49-F238E27FC236}">
                <a16:creationId xmlns:a16="http://schemas.microsoft.com/office/drawing/2014/main" id="{8B281149-4819-05F6-4650-B693B8DC692C}"/>
              </a:ext>
            </a:extLst>
          </p:cNvPr>
          <p:cNvGrpSpPr/>
          <p:nvPr/>
        </p:nvGrpSpPr>
        <p:grpSpPr>
          <a:xfrm rot="-27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20" name="Pointer">
              <a:extLst>
                <a:ext uri="{FF2B5EF4-FFF2-40B4-BE49-F238E27FC236}">
                  <a16:creationId xmlns:a16="http://schemas.microsoft.com/office/drawing/2014/main" id="{337FCB8B-08DB-2C31-E953-16A99A251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ointer">
              <a:extLst>
                <a:ext uri="{FF2B5EF4-FFF2-40B4-BE49-F238E27FC236}">
                  <a16:creationId xmlns:a16="http://schemas.microsoft.com/office/drawing/2014/main" id="{2CA2D6DA-1365-9A4D-9C7D-DA7F959C5D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Arrows">
            <a:extLst>
              <a:ext uri="{FF2B5EF4-FFF2-40B4-BE49-F238E27FC236}">
                <a16:creationId xmlns:a16="http://schemas.microsoft.com/office/drawing/2014/main" id="{D329ADD9-7F70-44D0-AEA8-62708BE69CFA}"/>
              </a:ext>
            </a:extLst>
          </p:cNvPr>
          <p:cNvGrpSpPr/>
          <p:nvPr/>
        </p:nvGrpSpPr>
        <p:grpSpPr>
          <a:xfrm rot="-81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4" name="Pointer">
              <a:extLst>
                <a:ext uri="{FF2B5EF4-FFF2-40B4-BE49-F238E27FC236}">
                  <a16:creationId xmlns:a16="http://schemas.microsoft.com/office/drawing/2014/main" id="{33D102EB-98AF-FEEE-7286-79F98CB76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ointer">
              <a:extLst>
                <a:ext uri="{FF2B5EF4-FFF2-40B4-BE49-F238E27FC236}">
                  <a16:creationId xmlns:a16="http://schemas.microsoft.com/office/drawing/2014/main" id="{66E8272C-0F97-070B-E382-2B4A687CC46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lang="en-US" altLang="zh-CN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Copyright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使用本作品表示您同意以下协议。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开源协议：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GNU GPL v3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知识共享协议：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continuing to use, you agree to the following licenses.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Open source license: GNU GPL v3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Creative Commons: CC BY-NC-SA 3.0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本作品允许任意传播，转载请务必注明出处。</a:t>
            </a:r>
            <a:endParaRPr lang="en-US" altLang="ja-JP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  <a:endParaRPr lang="ja-JP" altLang="en-US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仅供个人免费使用，不得商用（倒卖盈利等行为）。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this piece of work. A reference is required when reposting.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ydro Logo">
            <a:extLst>
              <a:ext uri="{FF2B5EF4-FFF2-40B4-BE49-F238E27FC236}">
                <a16:creationId xmlns:a16="http://schemas.microsoft.com/office/drawing/2014/main" id="{EA032A7B-30F8-99E1-4E47-07B10DE1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549000"/>
            <a:ext cx="5485714" cy="5760000"/>
          </a:xfrm>
          <a:prstGeom prst="rect">
            <a:avLst/>
          </a:prstGeom>
        </p:spPr>
      </p:pic>
      <p:grpSp>
        <p:nvGrpSpPr>
          <p:cNvPr id="7" name="Group Hydro Spinner">
            <a:extLst>
              <a:ext uri="{FF2B5EF4-FFF2-40B4-BE49-F238E27FC236}">
                <a16:creationId xmlns:a16="http://schemas.microsoft.com/office/drawing/2014/main" id="{00432CDC-DE82-0EBE-E477-C33EB6A9DE7C}"/>
              </a:ext>
            </a:extLst>
          </p:cNvPr>
          <p:cNvGrpSpPr>
            <a:grpSpLocks noChangeAspect="1"/>
          </p:cNvGrpSpPr>
          <p:nvPr/>
        </p:nvGrpSpPr>
        <p:grpSpPr>
          <a:xfrm>
            <a:off x="5171942" y="3689634"/>
            <a:ext cx="1800000" cy="1800061"/>
            <a:chOff x="5171942" y="3689634"/>
            <a:chExt cx="1800000" cy="1800061"/>
          </a:xfrm>
        </p:grpSpPr>
        <p:sp>
          <p:nvSpPr>
            <p:cNvPr id="5" name="Hydro Spinner Bg">
              <a:extLst>
                <a:ext uri="{FF2B5EF4-FFF2-40B4-BE49-F238E27FC236}">
                  <a16:creationId xmlns:a16="http://schemas.microsoft.com/office/drawing/2014/main" id="{9D8A096A-E661-F6D3-D6A9-5C35D1D8B2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ydro Spinner Fg">
              <a:extLst>
                <a:ext uri="{FF2B5EF4-FFF2-40B4-BE49-F238E27FC236}">
                  <a16:creationId xmlns:a16="http://schemas.microsoft.com/office/drawing/2014/main" id="{84B71AB7-2699-AE75-9226-3635CAB2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00B0F0"/>
            </a:solidFill>
            <a:ln w="127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62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19D169A4-834B-28A5-FEEB-9C84E550188B}"/>
              </a:ext>
            </a:extLst>
          </p:cNvPr>
          <p:cNvSpPr>
            <a:spLocks noChangeAspect="1"/>
          </p:cNvSpPr>
          <p:nvPr/>
        </p:nvSpPr>
        <p:spPr>
          <a:xfrm>
            <a:off x="1538297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">
            <a:extLst>
              <a:ext uri="{FF2B5EF4-FFF2-40B4-BE49-F238E27FC236}">
                <a16:creationId xmlns:a16="http://schemas.microsoft.com/office/drawing/2014/main" id="{6CAD8619-681E-F219-A560-D727ACEDF061}"/>
              </a:ext>
            </a:extLst>
          </p:cNvPr>
          <p:cNvSpPr>
            <a:spLocks noChangeAspect="1"/>
          </p:cNvSpPr>
          <p:nvPr/>
        </p:nvSpPr>
        <p:spPr>
          <a:xfrm>
            <a:off x="3026412" y="3613565"/>
            <a:ext cx="545052" cy="2433092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66259 w 366259"/>
              <a:gd name="connsiteY0" fmla="*/ 0 h 2440376"/>
              <a:gd name="connsiteX1" fmla="*/ 254397 w 366259"/>
              <a:gd name="connsiteY1" fmla="*/ 2440376 h 2440376"/>
              <a:gd name="connsiteX0" fmla="*/ 366259 w 366259"/>
              <a:gd name="connsiteY0" fmla="*/ 0 h 2437039"/>
              <a:gd name="connsiteX1" fmla="*/ 254397 w 366259"/>
              <a:gd name="connsiteY1" fmla="*/ 2437039 h 2437039"/>
              <a:gd name="connsiteX0" fmla="*/ 368988 w 368988"/>
              <a:gd name="connsiteY0" fmla="*/ 0 h 2437039"/>
              <a:gd name="connsiteX1" fmla="*/ 257126 w 368988"/>
              <a:gd name="connsiteY1" fmla="*/ 2437039 h 2437039"/>
              <a:gd name="connsiteX0" fmla="*/ 370922 w 370922"/>
              <a:gd name="connsiteY0" fmla="*/ 0 h 2433702"/>
              <a:gd name="connsiteX1" fmla="*/ 255723 w 370922"/>
              <a:gd name="connsiteY1" fmla="*/ 2433702 h 2433702"/>
              <a:gd name="connsiteX0" fmla="*/ 369820 w 369820"/>
              <a:gd name="connsiteY0" fmla="*/ 0 h 2433702"/>
              <a:gd name="connsiteX1" fmla="*/ 254621 w 369820"/>
              <a:gd name="connsiteY1" fmla="*/ 2433702 h 2433702"/>
              <a:gd name="connsiteX0" fmla="*/ 364366 w 364366"/>
              <a:gd name="connsiteY0" fmla="*/ 0 h 2433702"/>
              <a:gd name="connsiteX1" fmla="*/ 249167 w 364366"/>
              <a:gd name="connsiteY1" fmla="*/ 2433702 h 2433702"/>
              <a:gd name="connsiteX0" fmla="*/ 357942 w 357942"/>
              <a:gd name="connsiteY0" fmla="*/ 0 h 2433702"/>
              <a:gd name="connsiteX1" fmla="*/ 242743 w 357942"/>
              <a:gd name="connsiteY1" fmla="*/ 2433702 h 2433702"/>
              <a:gd name="connsiteX0" fmla="*/ 366536 w 366536"/>
              <a:gd name="connsiteY0" fmla="*/ 0 h 2433702"/>
              <a:gd name="connsiteX1" fmla="*/ 251337 w 366536"/>
              <a:gd name="connsiteY1" fmla="*/ 2433702 h 2433702"/>
              <a:gd name="connsiteX0" fmla="*/ 575684 w 575684"/>
              <a:gd name="connsiteY0" fmla="*/ 0 h 2104272"/>
              <a:gd name="connsiteX1" fmla="*/ 161843 w 575684"/>
              <a:gd name="connsiteY1" fmla="*/ 2104272 h 2104272"/>
              <a:gd name="connsiteX0" fmla="*/ 568395 w 568395"/>
              <a:gd name="connsiteY0" fmla="*/ 0 h 2098114"/>
              <a:gd name="connsiteX1" fmla="*/ 163790 w 568395"/>
              <a:gd name="connsiteY1" fmla="*/ 2098114 h 2098114"/>
              <a:gd name="connsiteX0" fmla="*/ 563558 w 563558"/>
              <a:gd name="connsiteY0" fmla="*/ 0 h 2095035"/>
              <a:gd name="connsiteX1" fmla="*/ 165111 w 563558"/>
              <a:gd name="connsiteY1" fmla="*/ 2095035 h 2095035"/>
              <a:gd name="connsiteX0" fmla="*/ 573250 w 573250"/>
              <a:gd name="connsiteY0" fmla="*/ 0 h 2095035"/>
              <a:gd name="connsiteX1" fmla="*/ 162488 w 573250"/>
              <a:gd name="connsiteY1" fmla="*/ 2095035 h 2095035"/>
              <a:gd name="connsiteX0" fmla="*/ 611082 w 611082"/>
              <a:gd name="connsiteY0" fmla="*/ 0 h 2095035"/>
              <a:gd name="connsiteX1" fmla="*/ 200320 w 611082"/>
              <a:gd name="connsiteY1" fmla="*/ 2095035 h 2095035"/>
              <a:gd name="connsiteX0" fmla="*/ 608879 w 608879"/>
              <a:gd name="connsiteY0" fmla="*/ 0 h 2095035"/>
              <a:gd name="connsiteX1" fmla="*/ 201196 w 608879"/>
              <a:gd name="connsiteY1" fmla="*/ 2095035 h 2095035"/>
              <a:gd name="connsiteX0" fmla="*/ 608879 w 608879"/>
              <a:gd name="connsiteY0" fmla="*/ 0 h 2091956"/>
              <a:gd name="connsiteX1" fmla="*/ 201196 w 608879"/>
              <a:gd name="connsiteY1" fmla="*/ 2091956 h 2091956"/>
              <a:gd name="connsiteX0" fmla="*/ 608879 w 608879"/>
              <a:gd name="connsiteY0" fmla="*/ 0 h 2082720"/>
              <a:gd name="connsiteX1" fmla="*/ 201196 w 608879"/>
              <a:gd name="connsiteY1" fmla="*/ 2082720 h 2082720"/>
              <a:gd name="connsiteX0" fmla="*/ 608879 w 608879"/>
              <a:gd name="connsiteY0" fmla="*/ 0 h 2088878"/>
              <a:gd name="connsiteX1" fmla="*/ 201196 w 608879"/>
              <a:gd name="connsiteY1" fmla="*/ 2088878 h 2088878"/>
              <a:gd name="connsiteX0" fmla="*/ 593261 w 593261"/>
              <a:gd name="connsiteY0" fmla="*/ 0 h 2088878"/>
              <a:gd name="connsiteX1" fmla="*/ 185578 w 593261"/>
              <a:gd name="connsiteY1" fmla="*/ 2088878 h 2088878"/>
              <a:gd name="connsiteX0" fmla="*/ 591913 w 591913"/>
              <a:gd name="connsiteY0" fmla="*/ 0 h 2088878"/>
              <a:gd name="connsiteX1" fmla="*/ 184230 w 591913"/>
              <a:gd name="connsiteY1" fmla="*/ 2088878 h 2088878"/>
              <a:gd name="connsiteX0" fmla="*/ 587326 w 587326"/>
              <a:gd name="connsiteY0" fmla="*/ 0 h 2098114"/>
              <a:gd name="connsiteX1" fmla="*/ 185801 w 587326"/>
              <a:gd name="connsiteY1" fmla="*/ 2098114 h 2098114"/>
              <a:gd name="connsiteX0" fmla="*/ 588006 w 588006"/>
              <a:gd name="connsiteY0" fmla="*/ 0 h 2098114"/>
              <a:gd name="connsiteX1" fmla="*/ 186481 w 588006"/>
              <a:gd name="connsiteY1" fmla="*/ 2098114 h 2098114"/>
              <a:gd name="connsiteX0" fmla="*/ 419729 w 419729"/>
              <a:gd name="connsiteY0" fmla="*/ 0 h 2448181"/>
              <a:gd name="connsiteX1" fmla="*/ 274719 w 419729"/>
              <a:gd name="connsiteY1" fmla="*/ 2448181 h 2448181"/>
              <a:gd name="connsiteX0" fmla="*/ 409738 w 409738"/>
              <a:gd name="connsiteY0" fmla="*/ 0 h 2439127"/>
              <a:gd name="connsiteX1" fmla="*/ 282835 w 409738"/>
              <a:gd name="connsiteY1" fmla="*/ 2439127 h 2439127"/>
              <a:gd name="connsiteX0" fmla="*/ 404843 w 404843"/>
              <a:gd name="connsiteY0" fmla="*/ 0 h 2427056"/>
              <a:gd name="connsiteX1" fmla="*/ 286994 w 404843"/>
              <a:gd name="connsiteY1" fmla="*/ 2427056 h 2427056"/>
              <a:gd name="connsiteX0" fmla="*/ 401617 w 401617"/>
              <a:gd name="connsiteY0" fmla="*/ 0 h 2433092"/>
              <a:gd name="connsiteX1" fmla="*/ 289804 w 401617"/>
              <a:gd name="connsiteY1" fmla="*/ 2433092 h 2433092"/>
              <a:gd name="connsiteX0" fmla="*/ 513018 w 513018"/>
              <a:gd name="connsiteY0" fmla="*/ 0 h 2433092"/>
              <a:gd name="connsiteX1" fmla="*/ 401205 w 513018"/>
              <a:gd name="connsiteY1" fmla="*/ 2433092 h 2433092"/>
              <a:gd name="connsiteX0" fmla="*/ 510584 w 510584"/>
              <a:gd name="connsiteY0" fmla="*/ 0 h 2433092"/>
              <a:gd name="connsiteX1" fmla="*/ 398771 w 510584"/>
              <a:gd name="connsiteY1" fmla="*/ 2433092 h 2433092"/>
              <a:gd name="connsiteX0" fmla="*/ 599136 w 599136"/>
              <a:gd name="connsiteY0" fmla="*/ 0 h 2433092"/>
              <a:gd name="connsiteX1" fmla="*/ 487323 w 599136"/>
              <a:gd name="connsiteY1" fmla="*/ 2433092 h 2433092"/>
              <a:gd name="connsiteX0" fmla="*/ 545052 w 545052"/>
              <a:gd name="connsiteY0" fmla="*/ 0 h 2433092"/>
              <a:gd name="connsiteX1" fmla="*/ 433239 w 545052"/>
              <a:gd name="connsiteY1" fmla="*/ 2433092 h 243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052" h="2433092">
                <a:moveTo>
                  <a:pt x="545052" y="0"/>
                </a:moveTo>
                <a:cubicBezTo>
                  <a:pt x="-120592" y="718676"/>
                  <a:pt x="-198578" y="1729270"/>
                  <a:pt x="433239" y="243309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rve">
            <a:extLst>
              <a:ext uri="{FF2B5EF4-FFF2-40B4-BE49-F238E27FC236}">
                <a16:creationId xmlns:a16="http://schemas.microsoft.com/office/drawing/2014/main" id="{235F9046-A329-7D49-4B24-EECBD2E801CB}"/>
              </a:ext>
            </a:extLst>
          </p:cNvPr>
          <p:cNvSpPr>
            <a:spLocks noChangeAspect="1"/>
          </p:cNvSpPr>
          <p:nvPr/>
        </p:nvSpPr>
        <p:spPr>
          <a:xfrm>
            <a:off x="3620610" y="4057724"/>
            <a:ext cx="327756" cy="1645688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41811 w 341811"/>
              <a:gd name="connsiteY0" fmla="*/ 0 h 2440376"/>
              <a:gd name="connsiteX1" fmla="*/ 226612 w 341811"/>
              <a:gd name="connsiteY1" fmla="*/ 2440376 h 2440376"/>
              <a:gd name="connsiteX0" fmla="*/ 333094 w 333094"/>
              <a:gd name="connsiteY0" fmla="*/ 0 h 2440376"/>
              <a:gd name="connsiteX1" fmla="*/ 217895 w 333094"/>
              <a:gd name="connsiteY1" fmla="*/ 2440376 h 2440376"/>
              <a:gd name="connsiteX0" fmla="*/ 344787 w 344787"/>
              <a:gd name="connsiteY0" fmla="*/ 0 h 2440376"/>
              <a:gd name="connsiteX1" fmla="*/ 229588 w 344787"/>
              <a:gd name="connsiteY1" fmla="*/ 2440376 h 2440376"/>
              <a:gd name="connsiteX0" fmla="*/ 343295 w 343295"/>
              <a:gd name="connsiteY0" fmla="*/ 0 h 2440376"/>
              <a:gd name="connsiteX1" fmla="*/ 228096 w 343295"/>
              <a:gd name="connsiteY1" fmla="*/ 2440376 h 2440376"/>
              <a:gd name="connsiteX0" fmla="*/ 330901 w 330901"/>
              <a:gd name="connsiteY0" fmla="*/ 0 h 2440376"/>
              <a:gd name="connsiteX1" fmla="*/ 215702 w 330901"/>
              <a:gd name="connsiteY1" fmla="*/ 2440376 h 2440376"/>
              <a:gd name="connsiteX0" fmla="*/ 313368 w 313368"/>
              <a:gd name="connsiteY0" fmla="*/ 0 h 2406228"/>
              <a:gd name="connsiteX1" fmla="*/ 227440 w 313368"/>
              <a:gd name="connsiteY1" fmla="*/ 2406228 h 2406228"/>
              <a:gd name="connsiteX0" fmla="*/ 302155 w 302155"/>
              <a:gd name="connsiteY0" fmla="*/ 0 h 2391593"/>
              <a:gd name="connsiteX1" fmla="*/ 235741 w 302155"/>
              <a:gd name="connsiteY1" fmla="*/ 2391593 h 2391593"/>
              <a:gd name="connsiteX0" fmla="*/ 438830 w 438830"/>
              <a:gd name="connsiteY0" fmla="*/ 0 h 1991050"/>
              <a:gd name="connsiteX1" fmla="*/ 165392 w 438830"/>
              <a:gd name="connsiteY1" fmla="*/ 1991050 h 1991050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9126 w 459126"/>
              <a:gd name="connsiteY0" fmla="*/ 0 h 1946045"/>
              <a:gd name="connsiteX1" fmla="*/ 158684 w 459126"/>
              <a:gd name="connsiteY1" fmla="*/ 1946045 h 1946045"/>
              <a:gd name="connsiteX0" fmla="*/ 473967 w 473967"/>
              <a:gd name="connsiteY0" fmla="*/ 0 h 1946045"/>
              <a:gd name="connsiteX1" fmla="*/ 173525 w 473967"/>
              <a:gd name="connsiteY1" fmla="*/ 1946045 h 1946045"/>
              <a:gd name="connsiteX0" fmla="*/ 483850 w 483850"/>
              <a:gd name="connsiteY0" fmla="*/ 0 h 1928043"/>
              <a:gd name="connsiteX1" fmla="*/ 169906 w 483850"/>
              <a:gd name="connsiteY1" fmla="*/ 1928043 h 1928043"/>
              <a:gd name="connsiteX0" fmla="*/ 483849 w 483849"/>
              <a:gd name="connsiteY0" fmla="*/ 0 h 1910041"/>
              <a:gd name="connsiteX1" fmla="*/ 169905 w 483849"/>
              <a:gd name="connsiteY1" fmla="*/ 1910041 h 1910041"/>
              <a:gd name="connsiteX0" fmla="*/ 487169 w 487169"/>
              <a:gd name="connsiteY0" fmla="*/ 0 h 1910041"/>
              <a:gd name="connsiteX1" fmla="*/ 168724 w 487169"/>
              <a:gd name="connsiteY1" fmla="*/ 1910041 h 1910041"/>
              <a:gd name="connsiteX0" fmla="*/ 480310 w 480310"/>
              <a:gd name="connsiteY0" fmla="*/ 0 h 1910041"/>
              <a:gd name="connsiteX1" fmla="*/ 161865 w 480310"/>
              <a:gd name="connsiteY1" fmla="*/ 1910041 h 1910041"/>
              <a:gd name="connsiteX0" fmla="*/ 479358 w 479358"/>
              <a:gd name="connsiteY0" fmla="*/ 0 h 1910041"/>
              <a:gd name="connsiteX1" fmla="*/ 160913 w 479358"/>
              <a:gd name="connsiteY1" fmla="*/ 1910041 h 1910041"/>
              <a:gd name="connsiteX0" fmla="*/ 482770 w 482770"/>
              <a:gd name="connsiteY0" fmla="*/ 0 h 1883038"/>
              <a:gd name="connsiteX1" fmla="*/ 159824 w 482770"/>
              <a:gd name="connsiteY1" fmla="*/ 1883038 h 1883038"/>
              <a:gd name="connsiteX0" fmla="*/ 486194 w 486193"/>
              <a:gd name="connsiteY0" fmla="*/ 0 h 1883038"/>
              <a:gd name="connsiteX1" fmla="*/ 158747 w 486193"/>
              <a:gd name="connsiteY1" fmla="*/ 1883038 h 1883038"/>
              <a:gd name="connsiteX0" fmla="*/ 485269 w 485269"/>
              <a:gd name="connsiteY0" fmla="*/ 0 h 1883038"/>
              <a:gd name="connsiteX1" fmla="*/ 157822 w 485269"/>
              <a:gd name="connsiteY1" fmla="*/ 1883038 h 1883038"/>
              <a:gd name="connsiteX0" fmla="*/ 482538 w 482538"/>
              <a:gd name="connsiteY0" fmla="*/ 0 h 1883038"/>
              <a:gd name="connsiteX1" fmla="*/ 155091 w 482538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3440 w 483440"/>
              <a:gd name="connsiteY0" fmla="*/ 0 h 1883038"/>
              <a:gd name="connsiteX1" fmla="*/ 155993 w 483440"/>
              <a:gd name="connsiteY1" fmla="*/ 1883038 h 1883038"/>
              <a:gd name="connsiteX0" fmla="*/ 289802 w 289801"/>
              <a:gd name="connsiteY0" fmla="*/ 0 h 2434458"/>
              <a:gd name="connsiteX1" fmla="*/ 257917 w 289801"/>
              <a:gd name="connsiteY1" fmla="*/ 2434458 h 2434458"/>
              <a:gd name="connsiteX0" fmla="*/ 296762 w 296762"/>
              <a:gd name="connsiteY0" fmla="*/ 0 h 2421225"/>
              <a:gd name="connsiteX1" fmla="*/ 251642 w 296762"/>
              <a:gd name="connsiteY1" fmla="*/ 2421225 h 2421225"/>
              <a:gd name="connsiteX0" fmla="*/ 450275 w 450275"/>
              <a:gd name="connsiteY0" fmla="*/ 0 h 2421225"/>
              <a:gd name="connsiteX1" fmla="*/ 405155 w 450275"/>
              <a:gd name="connsiteY1" fmla="*/ 2421225 h 2421225"/>
              <a:gd name="connsiteX0" fmla="*/ 415495 w 415495"/>
              <a:gd name="connsiteY0" fmla="*/ 0 h 2421225"/>
              <a:gd name="connsiteX1" fmla="*/ 370375 w 415495"/>
              <a:gd name="connsiteY1" fmla="*/ 2421225 h 2421225"/>
              <a:gd name="connsiteX0" fmla="*/ 453966 w 453966"/>
              <a:gd name="connsiteY0" fmla="*/ 0 h 2421225"/>
              <a:gd name="connsiteX1" fmla="*/ 408846 w 453966"/>
              <a:gd name="connsiteY1" fmla="*/ 2421225 h 2421225"/>
              <a:gd name="connsiteX0" fmla="*/ 324385 w 324385"/>
              <a:gd name="connsiteY0" fmla="*/ 0 h 2421225"/>
              <a:gd name="connsiteX1" fmla="*/ 279265 w 324385"/>
              <a:gd name="connsiteY1" fmla="*/ 2421225 h 2421225"/>
              <a:gd name="connsiteX0" fmla="*/ 287392 w 287392"/>
              <a:gd name="connsiteY0" fmla="*/ 0 h 2421225"/>
              <a:gd name="connsiteX1" fmla="*/ 242272 w 287392"/>
              <a:gd name="connsiteY1" fmla="*/ 2421225 h 2421225"/>
              <a:gd name="connsiteX0" fmla="*/ 431124 w 431124"/>
              <a:gd name="connsiteY0" fmla="*/ 0 h 2421225"/>
              <a:gd name="connsiteX1" fmla="*/ 386004 w 431124"/>
              <a:gd name="connsiteY1" fmla="*/ 2421225 h 2421225"/>
              <a:gd name="connsiteX0" fmla="*/ 544928 w 544928"/>
              <a:gd name="connsiteY0" fmla="*/ 0 h 2421225"/>
              <a:gd name="connsiteX1" fmla="*/ 499808 w 544928"/>
              <a:gd name="connsiteY1" fmla="*/ 2421225 h 2421225"/>
              <a:gd name="connsiteX0" fmla="*/ 467723 w 467723"/>
              <a:gd name="connsiteY0" fmla="*/ 0 h 2421225"/>
              <a:gd name="connsiteX1" fmla="*/ 422603 w 467723"/>
              <a:gd name="connsiteY1" fmla="*/ 2421225 h 2421225"/>
              <a:gd name="connsiteX0" fmla="*/ 397586 w 397586"/>
              <a:gd name="connsiteY0" fmla="*/ 0 h 2421225"/>
              <a:gd name="connsiteX1" fmla="*/ 352466 w 397586"/>
              <a:gd name="connsiteY1" fmla="*/ 2421225 h 2421225"/>
              <a:gd name="connsiteX0" fmla="*/ 434088 w 434088"/>
              <a:gd name="connsiteY0" fmla="*/ 0 h 2421225"/>
              <a:gd name="connsiteX1" fmla="*/ 388968 w 434088"/>
              <a:gd name="connsiteY1" fmla="*/ 2421225 h 2421225"/>
              <a:gd name="connsiteX0" fmla="*/ 441166 w 441166"/>
              <a:gd name="connsiteY0" fmla="*/ 0 h 2421225"/>
              <a:gd name="connsiteX1" fmla="*/ 396046 w 441166"/>
              <a:gd name="connsiteY1" fmla="*/ 2421225 h 2421225"/>
              <a:gd name="connsiteX0" fmla="*/ 470640 w 470640"/>
              <a:gd name="connsiteY0" fmla="*/ 0 h 2421225"/>
              <a:gd name="connsiteX1" fmla="*/ 425520 w 470640"/>
              <a:gd name="connsiteY1" fmla="*/ 2421225 h 2421225"/>
              <a:gd name="connsiteX0" fmla="*/ 463794 w 463794"/>
              <a:gd name="connsiteY0" fmla="*/ 0 h 2421225"/>
              <a:gd name="connsiteX1" fmla="*/ 418674 w 463794"/>
              <a:gd name="connsiteY1" fmla="*/ 2421225 h 2421225"/>
              <a:gd name="connsiteX0" fmla="*/ 459192 w 459192"/>
              <a:gd name="connsiteY0" fmla="*/ 0 h 2421225"/>
              <a:gd name="connsiteX1" fmla="*/ 422894 w 459192"/>
              <a:gd name="connsiteY1" fmla="*/ 2421225 h 2421225"/>
              <a:gd name="connsiteX0" fmla="*/ 466115 w 466115"/>
              <a:gd name="connsiteY0" fmla="*/ 0 h 2421225"/>
              <a:gd name="connsiteX1" fmla="*/ 416584 w 466115"/>
              <a:gd name="connsiteY1" fmla="*/ 2421225 h 2421225"/>
              <a:gd name="connsiteX0" fmla="*/ 471632 w 471632"/>
              <a:gd name="connsiteY0" fmla="*/ 0 h 2405622"/>
              <a:gd name="connsiteX1" fmla="*/ 411699 w 471632"/>
              <a:gd name="connsiteY1" fmla="*/ 2405622 h 2405622"/>
              <a:gd name="connsiteX0" fmla="*/ 479106 w 479106"/>
              <a:gd name="connsiteY0" fmla="*/ 0 h 2405622"/>
              <a:gd name="connsiteX1" fmla="*/ 419173 w 479106"/>
              <a:gd name="connsiteY1" fmla="*/ 2405622 h 240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06" h="2405622">
                <a:moveTo>
                  <a:pt x="479106" y="0"/>
                </a:moveTo>
                <a:cubicBezTo>
                  <a:pt x="-136260" y="644640"/>
                  <a:pt x="-161646" y="1731302"/>
                  <a:pt x="419173" y="240562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31CC07-9D3E-BC38-721A-445AE8C952FB}"/>
              </a:ext>
            </a:extLst>
          </p:cNvPr>
          <p:cNvCxnSpPr>
            <a:cxnSpLocks/>
          </p:cNvCxnSpPr>
          <p:nvPr/>
        </p:nvCxnSpPr>
        <p:spPr>
          <a:xfrm>
            <a:off x="1540086" y="1539656"/>
            <a:ext cx="2205966" cy="5182959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BFAD42-CC8D-CD28-FA5E-1F195F21AD70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 flipV="1">
            <a:off x="1539428" y="3600233"/>
            <a:ext cx="2060158" cy="876210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7C515C-2561-7B44-1D6B-3282E9A64EB6}"/>
              </a:ext>
            </a:extLst>
          </p:cNvPr>
          <p:cNvCxnSpPr>
            <a:cxnSpLocks/>
          </p:cNvCxnSpPr>
          <p:nvPr/>
        </p:nvCxnSpPr>
        <p:spPr>
          <a:xfrm flipV="1">
            <a:off x="1539428" y="4957763"/>
            <a:ext cx="3408810" cy="147241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14_Mirror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Pointer">
            <a:extLst>
              <a:ext uri="{FF2B5EF4-FFF2-40B4-BE49-F238E27FC236}">
                <a16:creationId xmlns:a16="http://schemas.microsoft.com/office/drawing/2014/main" id="{992DED5E-66A2-C70D-17D6-FB86E4587FA4}"/>
              </a:ext>
            </a:extLst>
          </p:cNvPr>
          <p:cNvSpPr>
            <a:spLocks noChangeAspect="1"/>
          </p:cNvSpPr>
          <p:nvPr/>
        </p:nvSpPr>
        <p:spPr>
          <a:xfrm flipH="1">
            <a:off x="2934149" y="1536017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rve">
            <a:extLst>
              <a:ext uri="{FF2B5EF4-FFF2-40B4-BE49-F238E27FC236}">
                <a16:creationId xmlns:a16="http://schemas.microsoft.com/office/drawing/2014/main" id="{AD91A2B1-8A01-3E8D-5965-82640BA4FAE7}"/>
              </a:ext>
            </a:extLst>
          </p:cNvPr>
          <p:cNvSpPr>
            <a:spLocks noChangeAspect="1"/>
          </p:cNvSpPr>
          <p:nvPr/>
        </p:nvSpPr>
        <p:spPr>
          <a:xfrm rot="2700000">
            <a:off x="4305557" y="3879274"/>
            <a:ext cx="545052" cy="2433092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66259 w 366259"/>
              <a:gd name="connsiteY0" fmla="*/ 0 h 2440376"/>
              <a:gd name="connsiteX1" fmla="*/ 254397 w 366259"/>
              <a:gd name="connsiteY1" fmla="*/ 2440376 h 2440376"/>
              <a:gd name="connsiteX0" fmla="*/ 366259 w 366259"/>
              <a:gd name="connsiteY0" fmla="*/ 0 h 2437039"/>
              <a:gd name="connsiteX1" fmla="*/ 254397 w 366259"/>
              <a:gd name="connsiteY1" fmla="*/ 2437039 h 2437039"/>
              <a:gd name="connsiteX0" fmla="*/ 368988 w 368988"/>
              <a:gd name="connsiteY0" fmla="*/ 0 h 2437039"/>
              <a:gd name="connsiteX1" fmla="*/ 257126 w 368988"/>
              <a:gd name="connsiteY1" fmla="*/ 2437039 h 2437039"/>
              <a:gd name="connsiteX0" fmla="*/ 370922 w 370922"/>
              <a:gd name="connsiteY0" fmla="*/ 0 h 2433702"/>
              <a:gd name="connsiteX1" fmla="*/ 255723 w 370922"/>
              <a:gd name="connsiteY1" fmla="*/ 2433702 h 2433702"/>
              <a:gd name="connsiteX0" fmla="*/ 369820 w 369820"/>
              <a:gd name="connsiteY0" fmla="*/ 0 h 2433702"/>
              <a:gd name="connsiteX1" fmla="*/ 254621 w 369820"/>
              <a:gd name="connsiteY1" fmla="*/ 2433702 h 2433702"/>
              <a:gd name="connsiteX0" fmla="*/ 364366 w 364366"/>
              <a:gd name="connsiteY0" fmla="*/ 0 h 2433702"/>
              <a:gd name="connsiteX1" fmla="*/ 249167 w 364366"/>
              <a:gd name="connsiteY1" fmla="*/ 2433702 h 2433702"/>
              <a:gd name="connsiteX0" fmla="*/ 357942 w 357942"/>
              <a:gd name="connsiteY0" fmla="*/ 0 h 2433702"/>
              <a:gd name="connsiteX1" fmla="*/ 242743 w 357942"/>
              <a:gd name="connsiteY1" fmla="*/ 2433702 h 2433702"/>
              <a:gd name="connsiteX0" fmla="*/ 366536 w 366536"/>
              <a:gd name="connsiteY0" fmla="*/ 0 h 2433702"/>
              <a:gd name="connsiteX1" fmla="*/ 251337 w 366536"/>
              <a:gd name="connsiteY1" fmla="*/ 2433702 h 2433702"/>
              <a:gd name="connsiteX0" fmla="*/ 575684 w 575684"/>
              <a:gd name="connsiteY0" fmla="*/ 0 h 2104272"/>
              <a:gd name="connsiteX1" fmla="*/ 161843 w 575684"/>
              <a:gd name="connsiteY1" fmla="*/ 2104272 h 2104272"/>
              <a:gd name="connsiteX0" fmla="*/ 568395 w 568395"/>
              <a:gd name="connsiteY0" fmla="*/ 0 h 2098114"/>
              <a:gd name="connsiteX1" fmla="*/ 163790 w 568395"/>
              <a:gd name="connsiteY1" fmla="*/ 2098114 h 2098114"/>
              <a:gd name="connsiteX0" fmla="*/ 563558 w 563558"/>
              <a:gd name="connsiteY0" fmla="*/ 0 h 2095035"/>
              <a:gd name="connsiteX1" fmla="*/ 165111 w 563558"/>
              <a:gd name="connsiteY1" fmla="*/ 2095035 h 2095035"/>
              <a:gd name="connsiteX0" fmla="*/ 573250 w 573250"/>
              <a:gd name="connsiteY0" fmla="*/ 0 h 2095035"/>
              <a:gd name="connsiteX1" fmla="*/ 162488 w 573250"/>
              <a:gd name="connsiteY1" fmla="*/ 2095035 h 2095035"/>
              <a:gd name="connsiteX0" fmla="*/ 611082 w 611082"/>
              <a:gd name="connsiteY0" fmla="*/ 0 h 2095035"/>
              <a:gd name="connsiteX1" fmla="*/ 200320 w 611082"/>
              <a:gd name="connsiteY1" fmla="*/ 2095035 h 2095035"/>
              <a:gd name="connsiteX0" fmla="*/ 608879 w 608879"/>
              <a:gd name="connsiteY0" fmla="*/ 0 h 2095035"/>
              <a:gd name="connsiteX1" fmla="*/ 201196 w 608879"/>
              <a:gd name="connsiteY1" fmla="*/ 2095035 h 2095035"/>
              <a:gd name="connsiteX0" fmla="*/ 608879 w 608879"/>
              <a:gd name="connsiteY0" fmla="*/ 0 h 2091956"/>
              <a:gd name="connsiteX1" fmla="*/ 201196 w 608879"/>
              <a:gd name="connsiteY1" fmla="*/ 2091956 h 2091956"/>
              <a:gd name="connsiteX0" fmla="*/ 608879 w 608879"/>
              <a:gd name="connsiteY0" fmla="*/ 0 h 2082720"/>
              <a:gd name="connsiteX1" fmla="*/ 201196 w 608879"/>
              <a:gd name="connsiteY1" fmla="*/ 2082720 h 2082720"/>
              <a:gd name="connsiteX0" fmla="*/ 608879 w 608879"/>
              <a:gd name="connsiteY0" fmla="*/ 0 h 2088878"/>
              <a:gd name="connsiteX1" fmla="*/ 201196 w 608879"/>
              <a:gd name="connsiteY1" fmla="*/ 2088878 h 2088878"/>
              <a:gd name="connsiteX0" fmla="*/ 593261 w 593261"/>
              <a:gd name="connsiteY0" fmla="*/ 0 h 2088878"/>
              <a:gd name="connsiteX1" fmla="*/ 185578 w 593261"/>
              <a:gd name="connsiteY1" fmla="*/ 2088878 h 2088878"/>
              <a:gd name="connsiteX0" fmla="*/ 591913 w 591913"/>
              <a:gd name="connsiteY0" fmla="*/ 0 h 2088878"/>
              <a:gd name="connsiteX1" fmla="*/ 184230 w 591913"/>
              <a:gd name="connsiteY1" fmla="*/ 2088878 h 2088878"/>
              <a:gd name="connsiteX0" fmla="*/ 587326 w 587326"/>
              <a:gd name="connsiteY0" fmla="*/ 0 h 2098114"/>
              <a:gd name="connsiteX1" fmla="*/ 185801 w 587326"/>
              <a:gd name="connsiteY1" fmla="*/ 2098114 h 2098114"/>
              <a:gd name="connsiteX0" fmla="*/ 588006 w 588006"/>
              <a:gd name="connsiteY0" fmla="*/ 0 h 2098114"/>
              <a:gd name="connsiteX1" fmla="*/ 186481 w 588006"/>
              <a:gd name="connsiteY1" fmla="*/ 2098114 h 2098114"/>
              <a:gd name="connsiteX0" fmla="*/ 419729 w 419729"/>
              <a:gd name="connsiteY0" fmla="*/ 0 h 2448181"/>
              <a:gd name="connsiteX1" fmla="*/ 274719 w 419729"/>
              <a:gd name="connsiteY1" fmla="*/ 2448181 h 2448181"/>
              <a:gd name="connsiteX0" fmla="*/ 409738 w 409738"/>
              <a:gd name="connsiteY0" fmla="*/ 0 h 2439127"/>
              <a:gd name="connsiteX1" fmla="*/ 282835 w 409738"/>
              <a:gd name="connsiteY1" fmla="*/ 2439127 h 2439127"/>
              <a:gd name="connsiteX0" fmla="*/ 404843 w 404843"/>
              <a:gd name="connsiteY0" fmla="*/ 0 h 2427056"/>
              <a:gd name="connsiteX1" fmla="*/ 286994 w 404843"/>
              <a:gd name="connsiteY1" fmla="*/ 2427056 h 2427056"/>
              <a:gd name="connsiteX0" fmla="*/ 401617 w 401617"/>
              <a:gd name="connsiteY0" fmla="*/ 0 h 2433092"/>
              <a:gd name="connsiteX1" fmla="*/ 289804 w 401617"/>
              <a:gd name="connsiteY1" fmla="*/ 2433092 h 2433092"/>
              <a:gd name="connsiteX0" fmla="*/ 513018 w 513018"/>
              <a:gd name="connsiteY0" fmla="*/ 0 h 2433092"/>
              <a:gd name="connsiteX1" fmla="*/ 401205 w 513018"/>
              <a:gd name="connsiteY1" fmla="*/ 2433092 h 2433092"/>
              <a:gd name="connsiteX0" fmla="*/ 510584 w 510584"/>
              <a:gd name="connsiteY0" fmla="*/ 0 h 2433092"/>
              <a:gd name="connsiteX1" fmla="*/ 398771 w 510584"/>
              <a:gd name="connsiteY1" fmla="*/ 2433092 h 2433092"/>
              <a:gd name="connsiteX0" fmla="*/ 599136 w 599136"/>
              <a:gd name="connsiteY0" fmla="*/ 0 h 2433092"/>
              <a:gd name="connsiteX1" fmla="*/ 487323 w 599136"/>
              <a:gd name="connsiteY1" fmla="*/ 2433092 h 2433092"/>
              <a:gd name="connsiteX0" fmla="*/ 545052 w 545052"/>
              <a:gd name="connsiteY0" fmla="*/ 0 h 2433092"/>
              <a:gd name="connsiteX1" fmla="*/ 433239 w 545052"/>
              <a:gd name="connsiteY1" fmla="*/ 2433092 h 243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052" h="2433092">
                <a:moveTo>
                  <a:pt x="545052" y="0"/>
                </a:moveTo>
                <a:cubicBezTo>
                  <a:pt x="-120592" y="718676"/>
                  <a:pt x="-198578" y="1729270"/>
                  <a:pt x="433239" y="243309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rve">
            <a:extLst>
              <a:ext uri="{FF2B5EF4-FFF2-40B4-BE49-F238E27FC236}">
                <a16:creationId xmlns:a16="http://schemas.microsoft.com/office/drawing/2014/main" id="{021315CD-43CB-5D95-31A2-0C462C5DAB86}"/>
              </a:ext>
            </a:extLst>
          </p:cNvPr>
          <p:cNvSpPr>
            <a:spLocks noChangeAspect="1"/>
          </p:cNvSpPr>
          <p:nvPr/>
        </p:nvSpPr>
        <p:spPr>
          <a:xfrm rot="2700000">
            <a:off x="4717099" y="4647227"/>
            <a:ext cx="327756" cy="1645688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41811 w 341811"/>
              <a:gd name="connsiteY0" fmla="*/ 0 h 2440376"/>
              <a:gd name="connsiteX1" fmla="*/ 226612 w 341811"/>
              <a:gd name="connsiteY1" fmla="*/ 2440376 h 2440376"/>
              <a:gd name="connsiteX0" fmla="*/ 333094 w 333094"/>
              <a:gd name="connsiteY0" fmla="*/ 0 h 2440376"/>
              <a:gd name="connsiteX1" fmla="*/ 217895 w 333094"/>
              <a:gd name="connsiteY1" fmla="*/ 2440376 h 2440376"/>
              <a:gd name="connsiteX0" fmla="*/ 344787 w 344787"/>
              <a:gd name="connsiteY0" fmla="*/ 0 h 2440376"/>
              <a:gd name="connsiteX1" fmla="*/ 229588 w 344787"/>
              <a:gd name="connsiteY1" fmla="*/ 2440376 h 2440376"/>
              <a:gd name="connsiteX0" fmla="*/ 343295 w 343295"/>
              <a:gd name="connsiteY0" fmla="*/ 0 h 2440376"/>
              <a:gd name="connsiteX1" fmla="*/ 228096 w 343295"/>
              <a:gd name="connsiteY1" fmla="*/ 2440376 h 2440376"/>
              <a:gd name="connsiteX0" fmla="*/ 330901 w 330901"/>
              <a:gd name="connsiteY0" fmla="*/ 0 h 2440376"/>
              <a:gd name="connsiteX1" fmla="*/ 215702 w 330901"/>
              <a:gd name="connsiteY1" fmla="*/ 2440376 h 2440376"/>
              <a:gd name="connsiteX0" fmla="*/ 313368 w 313368"/>
              <a:gd name="connsiteY0" fmla="*/ 0 h 2406228"/>
              <a:gd name="connsiteX1" fmla="*/ 227440 w 313368"/>
              <a:gd name="connsiteY1" fmla="*/ 2406228 h 2406228"/>
              <a:gd name="connsiteX0" fmla="*/ 302155 w 302155"/>
              <a:gd name="connsiteY0" fmla="*/ 0 h 2391593"/>
              <a:gd name="connsiteX1" fmla="*/ 235741 w 302155"/>
              <a:gd name="connsiteY1" fmla="*/ 2391593 h 2391593"/>
              <a:gd name="connsiteX0" fmla="*/ 438830 w 438830"/>
              <a:gd name="connsiteY0" fmla="*/ 0 h 1991050"/>
              <a:gd name="connsiteX1" fmla="*/ 165392 w 438830"/>
              <a:gd name="connsiteY1" fmla="*/ 1991050 h 1991050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9126 w 459126"/>
              <a:gd name="connsiteY0" fmla="*/ 0 h 1946045"/>
              <a:gd name="connsiteX1" fmla="*/ 158684 w 459126"/>
              <a:gd name="connsiteY1" fmla="*/ 1946045 h 1946045"/>
              <a:gd name="connsiteX0" fmla="*/ 473967 w 473967"/>
              <a:gd name="connsiteY0" fmla="*/ 0 h 1946045"/>
              <a:gd name="connsiteX1" fmla="*/ 173525 w 473967"/>
              <a:gd name="connsiteY1" fmla="*/ 1946045 h 1946045"/>
              <a:gd name="connsiteX0" fmla="*/ 483850 w 483850"/>
              <a:gd name="connsiteY0" fmla="*/ 0 h 1928043"/>
              <a:gd name="connsiteX1" fmla="*/ 169906 w 483850"/>
              <a:gd name="connsiteY1" fmla="*/ 1928043 h 1928043"/>
              <a:gd name="connsiteX0" fmla="*/ 483849 w 483849"/>
              <a:gd name="connsiteY0" fmla="*/ 0 h 1910041"/>
              <a:gd name="connsiteX1" fmla="*/ 169905 w 483849"/>
              <a:gd name="connsiteY1" fmla="*/ 1910041 h 1910041"/>
              <a:gd name="connsiteX0" fmla="*/ 487169 w 487169"/>
              <a:gd name="connsiteY0" fmla="*/ 0 h 1910041"/>
              <a:gd name="connsiteX1" fmla="*/ 168724 w 487169"/>
              <a:gd name="connsiteY1" fmla="*/ 1910041 h 1910041"/>
              <a:gd name="connsiteX0" fmla="*/ 480310 w 480310"/>
              <a:gd name="connsiteY0" fmla="*/ 0 h 1910041"/>
              <a:gd name="connsiteX1" fmla="*/ 161865 w 480310"/>
              <a:gd name="connsiteY1" fmla="*/ 1910041 h 1910041"/>
              <a:gd name="connsiteX0" fmla="*/ 479358 w 479358"/>
              <a:gd name="connsiteY0" fmla="*/ 0 h 1910041"/>
              <a:gd name="connsiteX1" fmla="*/ 160913 w 479358"/>
              <a:gd name="connsiteY1" fmla="*/ 1910041 h 1910041"/>
              <a:gd name="connsiteX0" fmla="*/ 482770 w 482770"/>
              <a:gd name="connsiteY0" fmla="*/ 0 h 1883038"/>
              <a:gd name="connsiteX1" fmla="*/ 159824 w 482770"/>
              <a:gd name="connsiteY1" fmla="*/ 1883038 h 1883038"/>
              <a:gd name="connsiteX0" fmla="*/ 486194 w 486193"/>
              <a:gd name="connsiteY0" fmla="*/ 0 h 1883038"/>
              <a:gd name="connsiteX1" fmla="*/ 158747 w 486193"/>
              <a:gd name="connsiteY1" fmla="*/ 1883038 h 1883038"/>
              <a:gd name="connsiteX0" fmla="*/ 485269 w 485269"/>
              <a:gd name="connsiteY0" fmla="*/ 0 h 1883038"/>
              <a:gd name="connsiteX1" fmla="*/ 157822 w 485269"/>
              <a:gd name="connsiteY1" fmla="*/ 1883038 h 1883038"/>
              <a:gd name="connsiteX0" fmla="*/ 482538 w 482538"/>
              <a:gd name="connsiteY0" fmla="*/ 0 h 1883038"/>
              <a:gd name="connsiteX1" fmla="*/ 155091 w 482538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3440 w 483440"/>
              <a:gd name="connsiteY0" fmla="*/ 0 h 1883038"/>
              <a:gd name="connsiteX1" fmla="*/ 155993 w 483440"/>
              <a:gd name="connsiteY1" fmla="*/ 1883038 h 1883038"/>
              <a:gd name="connsiteX0" fmla="*/ 289802 w 289801"/>
              <a:gd name="connsiteY0" fmla="*/ 0 h 2434458"/>
              <a:gd name="connsiteX1" fmla="*/ 257917 w 289801"/>
              <a:gd name="connsiteY1" fmla="*/ 2434458 h 2434458"/>
              <a:gd name="connsiteX0" fmla="*/ 296762 w 296762"/>
              <a:gd name="connsiteY0" fmla="*/ 0 h 2421225"/>
              <a:gd name="connsiteX1" fmla="*/ 251642 w 296762"/>
              <a:gd name="connsiteY1" fmla="*/ 2421225 h 2421225"/>
              <a:gd name="connsiteX0" fmla="*/ 450275 w 450275"/>
              <a:gd name="connsiteY0" fmla="*/ 0 h 2421225"/>
              <a:gd name="connsiteX1" fmla="*/ 405155 w 450275"/>
              <a:gd name="connsiteY1" fmla="*/ 2421225 h 2421225"/>
              <a:gd name="connsiteX0" fmla="*/ 415495 w 415495"/>
              <a:gd name="connsiteY0" fmla="*/ 0 h 2421225"/>
              <a:gd name="connsiteX1" fmla="*/ 370375 w 415495"/>
              <a:gd name="connsiteY1" fmla="*/ 2421225 h 2421225"/>
              <a:gd name="connsiteX0" fmla="*/ 453966 w 453966"/>
              <a:gd name="connsiteY0" fmla="*/ 0 h 2421225"/>
              <a:gd name="connsiteX1" fmla="*/ 408846 w 453966"/>
              <a:gd name="connsiteY1" fmla="*/ 2421225 h 2421225"/>
              <a:gd name="connsiteX0" fmla="*/ 324385 w 324385"/>
              <a:gd name="connsiteY0" fmla="*/ 0 h 2421225"/>
              <a:gd name="connsiteX1" fmla="*/ 279265 w 324385"/>
              <a:gd name="connsiteY1" fmla="*/ 2421225 h 2421225"/>
              <a:gd name="connsiteX0" fmla="*/ 287392 w 287392"/>
              <a:gd name="connsiteY0" fmla="*/ 0 h 2421225"/>
              <a:gd name="connsiteX1" fmla="*/ 242272 w 287392"/>
              <a:gd name="connsiteY1" fmla="*/ 2421225 h 2421225"/>
              <a:gd name="connsiteX0" fmla="*/ 431124 w 431124"/>
              <a:gd name="connsiteY0" fmla="*/ 0 h 2421225"/>
              <a:gd name="connsiteX1" fmla="*/ 386004 w 431124"/>
              <a:gd name="connsiteY1" fmla="*/ 2421225 h 2421225"/>
              <a:gd name="connsiteX0" fmla="*/ 544928 w 544928"/>
              <a:gd name="connsiteY0" fmla="*/ 0 h 2421225"/>
              <a:gd name="connsiteX1" fmla="*/ 499808 w 544928"/>
              <a:gd name="connsiteY1" fmla="*/ 2421225 h 2421225"/>
              <a:gd name="connsiteX0" fmla="*/ 467723 w 467723"/>
              <a:gd name="connsiteY0" fmla="*/ 0 h 2421225"/>
              <a:gd name="connsiteX1" fmla="*/ 422603 w 467723"/>
              <a:gd name="connsiteY1" fmla="*/ 2421225 h 2421225"/>
              <a:gd name="connsiteX0" fmla="*/ 397586 w 397586"/>
              <a:gd name="connsiteY0" fmla="*/ 0 h 2421225"/>
              <a:gd name="connsiteX1" fmla="*/ 352466 w 397586"/>
              <a:gd name="connsiteY1" fmla="*/ 2421225 h 2421225"/>
              <a:gd name="connsiteX0" fmla="*/ 434088 w 434088"/>
              <a:gd name="connsiteY0" fmla="*/ 0 h 2421225"/>
              <a:gd name="connsiteX1" fmla="*/ 388968 w 434088"/>
              <a:gd name="connsiteY1" fmla="*/ 2421225 h 2421225"/>
              <a:gd name="connsiteX0" fmla="*/ 441166 w 441166"/>
              <a:gd name="connsiteY0" fmla="*/ 0 h 2421225"/>
              <a:gd name="connsiteX1" fmla="*/ 396046 w 441166"/>
              <a:gd name="connsiteY1" fmla="*/ 2421225 h 2421225"/>
              <a:gd name="connsiteX0" fmla="*/ 470640 w 470640"/>
              <a:gd name="connsiteY0" fmla="*/ 0 h 2421225"/>
              <a:gd name="connsiteX1" fmla="*/ 425520 w 470640"/>
              <a:gd name="connsiteY1" fmla="*/ 2421225 h 2421225"/>
              <a:gd name="connsiteX0" fmla="*/ 463794 w 463794"/>
              <a:gd name="connsiteY0" fmla="*/ 0 h 2421225"/>
              <a:gd name="connsiteX1" fmla="*/ 418674 w 463794"/>
              <a:gd name="connsiteY1" fmla="*/ 2421225 h 2421225"/>
              <a:gd name="connsiteX0" fmla="*/ 459192 w 459192"/>
              <a:gd name="connsiteY0" fmla="*/ 0 h 2421225"/>
              <a:gd name="connsiteX1" fmla="*/ 422894 w 459192"/>
              <a:gd name="connsiteY1" fmla="*/ 2421225 h 2421225"/>
              <a:gd name="connsiteX0" fmla="*/ 466115 w 466115"/>
              <a:gd name="connsiteY0" fmla="*/ 0 h 2421225"/>
              <a:gd name="connsiteX1" fmla="*/ 416584 w 466115"/>
              <a:gd name="connsiteY1" fmla="*/ 2421225 h 2421225"/>
              <a:gd name="connsiteX0" fmla="*/ 471632 w 471632"/>
              <a:gd name="connsiteY0" fmla="*/ 0 h 2405622"/>
              <a:gd name="connsiteX1" fmla="*/ 411699 w 471632"/>
              <a:gd name="connsiteY1" fmla="*/ 2405622 h 2405622"/>
              <a:gd name="connsiteX0" fmla="*/ 479106 w 479106"/>
              <a:gd name="connsiteY0" fmla="*/ 0 h 2405622"/>
              <a:gd name="connsiteX1" fmla="*/ 419173 w 479106"/>
              <a:gd name="connsiteY1" fmla="*/ 2405622 h 240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06" h="2405622">
                <a:moveTo>
                  <a:pt x="479106" y="0"/>
                </a:moveTo>
                <a:cubicBezTo>
                  <a:pt x="-136260" y="644640"/>
                  <a:pt x="-161646" y="1731302"/>
                  <a:pt x="419173" y="240562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1584DCC-42C7-A18C-684C-51463C6727A7}"/>
              </a:ext>
            </a:extLst>
          </p:cNvPr>
          <p:cNvSpPr>
            <a:spLocks noChangeAspect="1"/>
          </p:cNvSpPr>
          <p:nvPr/>
        </p:nvSpPr>
        <p:spPr>
          <a:xfrm>
            <a:off x="1538297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283F13F2-087D-2B23-0587-374388223144}"/>
              </a:ext>
            </a:extLst>
          </p:cNvPr>
          <p:cNvGrpSpPr>
            <a:grpSpLocks noChangeAspect="1"/>
          </p:cNvGrpSpPr>
          <p:nvPr/>
        </p:nvGrpSpPr>
        <p:grpSpPr>
          <a:xfrm>
            <a:off x="1998000" y="39168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CDFB5FB3-D365-4337-9808-06C2AC1D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1B979126-DDE6-3AE4-0DDA-2E310849C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03_Working(mirrored)_36frames/60fps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1584DCC-42C7-A18C-684C-51463C6727A7}"/>
              </a:ext>
            </a:extLst>
          </p:cNvPr>
          <p:cNvSpPr>
            <a:spLocks noChangeAspect="1"/>
          </p:cNvSpPr>
          <p:nvPr/>
        </p:nvSpPr>
        <p:spPr>
          <a:xfrm flipH="1">
            <a:off x="2938489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283F13F2-087D-2B23-0587-374388223144}"/>
              </a:ext>
            </a:extLst>
          </p:cNvPr>
          <p:cNvGrpSpPr>
            <a:grpSpLocks noChangeAspect="1"/>
          </p:cNvGrpSpPr>
          <p:nvPr/>
        </p:nvGrpSpPr>
        <p:grpSpPr>
          <a:xfrm>
            <a:off x="3402000" y="39168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CDFB5FB3-D365-4337-9808-06C2AC1D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1B979126-DDE6-3AE4-0DDA-2E310849C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48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Bow Tie">
            <a:extLst>
              <a:ext uri="{FF2B5EF4-FFF2-40B4-BE49-F238E27FC236}">
                <a16:creationId xmlns:a16="http://schemas.microsoft.com/office/drawing/2014/main" id="{BC0C1574-7257-1382-8F9A-AAE73ACD1DE0}"/>
              </a:ext>
            </a:extLst>
          </p:cNvPr>
          <p:cNvGrpSpPr/>
          <p:nvPr/>
        </p:nvGrpSpPr>
        <p:grpSpPr>
          <a:xfrm>
            <a:off x="900000" y="2160000"/>
            <a:ext cx="5400000" cy="3960000"/>
            <a:chOff x="900000" y="2160000"/>
            <a:chExt cx="5400000" cy="3960000"/>
          </a:xfrm>
        </p:grpSpPr>
        <p:sp>
          <p:nvSpPr>
            <p:cNvPr id="31" name="Ribbon 3">
              <a:extLst>
                <a:ext uri="{FF2B5EF4-FFF2-40B4-BE49-F238E27FC236}">
                  <a16:creationId xmlns:a16="http://schemas.microsoft.com/office/drawing/2014/main" id="{9FA34B33-7C72-1227-CBE8-4DE0770224A3}"/>
                </a:ext>
              </a:extLst>
            </p:cNvPr>
            <p:cNvSpPr>
              <a:spLocks/>
            </p:cNvSpPr>
            <p:nvPr/>
          </p:nvSpPr>
          <p:spPr>
            <a:xfrm rot="18000000" flipH="1">
              <a:off x="2052000" y="4500000"/>
              <a:ext cx="1800000" cy="144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bbon 4">
              <a:extLst>
                <a:ext uri="{FF2B5EF4-FFF2-40B4-BE49-F238E27FC236}">
                  <a16:creationId xmlns:a16="http://schemas.microsoft.com/office/drawing/2014/main" id="{1ECD26B6-686F-C829-7EBB-7DCC64C5F59F}"/>
                </a:ext>
              </a:extLst>
            </p:cNvPr>
            <p:cNvSpPr>
              <a:spLocks/>
            </p:cNvSpPr>
            <p:nvPr/>
          </p:nvSpPr>
          <p:spPr>
            <a:xfrm rot="3600000">
              <a:off x="3348000" y="4500000"/>
              <a:ext cx="1800000" cy="144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bbon 1">
              <a:extLst>
                <a:ext uri="{FF2B5EF4-FFF2-40B4-BE49-F238E27FC236}">
                  <a16:creationId xmlns:a16="http://schemas.microsoft.com/office/drawing/2014/main" id="{4634A9B5-AD13-37A4-13D8-1C1BC6B02EDF}"/>
                </a:ext>
              </a:extLst>
            </p:cNvPr>
            <p:cNvSpPr>
              <a:spLocks/>
            </p:cNvSpPr>
            <p:nvPr/>
          </p:nvSpPr>
          <p:spPr>
            <a:xfrm flipH="1">
              <a:off x="900000" y="2160000"/>
              <a:ext cx="2700000" cy="288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bbon 2">
              <a:extLst>
                <a:ext uri="{FF2B5EF4-FFF2-40B4-BE49-F238E27FC236}">
                  <a16:creationId xmlns:a16="http://schemas.microsoft.com/office/drawing/2014/main" id="{51EB2FB8-E344-184B-CD73-1C44AF3E3734}"/>
                </a:ext>
              </a:extLst>
            </p:cNvPr>
            <p:cNvSpPr>
              <a:spLocks/>
            </p:cNvSpPr>
            <p:nvPr/>
          </p:nvSpPr>
          <p:spPr>
            <a:xfrm>
              <a:off x="3600000" y="2160000"/>
              <a:ext cx="2700000" cy="288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">
              <a:extLst>
                <a:ext uri="{FF2B5EF4-FFF2-40B4-BE49-F238E27FC236}">
                  <a16:creationId xmlns:a16="http://schemas.microsoft.com/office/drawing/2014/main" id="{14E20BDD-12E2-F25C-39A5-5C35D40E8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000" y="2268000"/>
              <a:ext cx="2664000" cy="2664000"/>
            </a:xfrm>
            <a:prstGeom prst="ellipse">
              <a:avLst/>
            </a:prstGeom>
            <a:solidFill>
              <a:srgbClr val="4060E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4AA05D4F-6AC2-45BC-70EB-F9A0695BFBAB}"/>
              </a:ext>
            </a:extLst>
          </p:cNvPr>
          <p:cNvGrpSpPr>
            <a:grpSpLocks noChangeAspect="1"/>
          </p:cNvGrpSpPr>
          <p:nvPr/>
        </p:nvGrpSpPr>
        <p:grpSpPr>
          <a:xfrm>
            <a:off x="2699996" y="27000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E64705EE-0A58-CCBD-503B-84B7C78AA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29D8D6CF-2455-E7CF-5FEA-66604B4CA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06_Beam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Beam">
            <a:extLst>
              <a:ext uri="{FF2B5EF4-FFF2-40B4-BE49-F238E27FC236}">
                <a16:creationId xmlns:a16="http://schemas.microsoft.com/office/drawing/2014/main" id="{8B3394B5-DA75-4833-2D21-23DCE8291931}"/>
              </a:ext>
            </a:extLst>
          </p:cNvPr>
          <p:cNvGrpSpPr/>
          <p:nvPr/>
        </p:nvGrpSpPr>
        <p:grpSpPr>
          <a:xfrm>
            <a:off x="2925524" y="1260000"/>
            <a:ext cx="1151386" cy="4680010"/>
            <a:chOff x="2925524" y="1260000"/>
            <a:chExt cx="1151386" cy="4680010"/>
          </a:xfrm>
          <a:effectLst>
            <a:glow rad="381000">
              <a:schemeClr val="bg1"/>
            </a:glow>
          </a:effectLst>
        </p:grpSpPr>
        <p:sp>
          <p:nvSpPr>
            <p:cNvPr id="13" name="Pointer">
              <a:extLst>
                <a:ext uri="{FF2B5EF4-FFF2-40B4-BE49-F238E27FC236}">
                  <a16:creationId xmlns:a16="http://schemas.microsoft.com/office/drawing/2014/main" id="{E38F554F-9A44-28B4-4E32-875DADB9D3C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926800" y="1260000"/>
              <a:ext cx="1150110" cy="2160003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312"/>
                <a:gd name="connsiteY0" fmla="*/ 23894 h 1424299"/>
                <a:gd name="connsiteX1" fmla="*/ 303097 w 630312"/>
                <a:gd name="connsiteY1" fmla="*/ 164790 h 1424299"/>
                <a:gd name="connsiteX2" fmla="*/ 100970 w 630312"/>
                <a:gd name="connsiteY2" fmla="*/ 653080 h 1424299"/>
                <a:gd name="connsiteX3" fmla="*/ 364053 w 630312"/>
                <a:gd name="connsiteY3" fmla="*/ 1424299 h 1424299"/>
                <a:gd name="connsiteX4" fmla="*/ 629922 w 630312"/>
                <a:gd name="connsiteY4" fmla="*/ 652697 h 1424299"/>
                <a:gd name="connsiteX5" fmla="*/ 427845 w 630312"/>
                <a:gd name="connsiteY5" fmla="*/ 162730 h 1424299"/>
                <a:gd name="connsiteX6" fmla="*/ 366424 w 630312"/>
                <a:gd name="connsiteY6" fmla="*/ 23894 h 1424299"/>
                <a:gd name="connsiteX0" fmla="*/ 366424 w 630315"/>
                <a:gd name="connsiteY0" fmla="*/ 23894 h 1424299"/>
                <a:gd name="connsiteX1" fmla="*/ 303097 w 630315"/>
                <a:gd name="connsiteY1" fmla="*/ 164790 h 1424299"/>
                <a:gd name="connsiteX2" fmla="*/ 100970 w 630315"/>
                <a:gd name="connsiteY2" fmla="*/ 653080 h 1424299"/>
                <a:gd name="connsiteX3" fmla="*/ 364053 w 630315"/>
                <a:gd name="connsiteY3" fmla="*/ 1424299 h 1424299"/>
                <a:gd name="connsiteX4" fmla="*/ 629922 w 630315"/>
                <a:gd name="connsiteY4" fmla="*/ 652697 h 1424299"/>
                <a:gd name="connsiteX5" fmla="*/ 427845 w 630315"/>
                <a:gd name="connsiteY5" fmla="*/ 162730 h 1424299"/>
                <a:gd name="connsiteX6" fmla="*/ 366424 w 630315"/>
                <a:gd name="connsiteY6" fmla="*/ 23894 h 1424299"/>
                <a:gd name="connsiteX0" fmla="*/ 366424 w 653354"/>
                <a:gd name="connsiteY0" fmla="*/ 23894 h 1424299"/>
                <a:gd name="connsiteX1" fmla="*/ 303097 w 653354"/>
                <a:gd name="connsiteY1" fmla="*/ 164790 h 1424299"/>
                <a:gd name="connsiteX2" fmla="*/ 100970 w 653354"/>
                <a:gd name="connsiteY2" fmla="*/ 653080 h 1424299"/>
                <a:gd name="connsiteX3" fmla="*/ 364053 w 653354"/>
                <a:gd name="connsiteY3" fmla="*/ 1424299 h 1424299"/>
                <a:gd name="connsiteX4" fmla="*/ 629922 w 653354"/>
                <a:gd name="connsiteY4" fmla="*/ 652697 h 1424299"/>
                <a:gd name="connsiteX5" fmla="*/ 427845 w 653354"/>
                <a:gd name="connsiteY5" fmla="*/ 162730 h 1424299"/>
                <a:gd name="connsiteX6" fmla="*/ 366424 w 653354"/>
                <a:gd name="connsiteY6" fmla="*/ 23894 h 1424299"/>
                <a:gd name="connsiteX0" fmla="*/ 366424 w 655069"/>
                <a:gd name="connsiteY0" fmla="*/ 23894 h 1424299"/>
                <a:gd name="connsiteX1" fmla="*/ 303097 w 655069"/>
                <a:gd name="connsiteY1" fmla="*/ 164790 h 1424299"/>
                <a:gd name="connsiteX2" fmla="*/ 100970 w 655069"/>
                <a:gd name="connsiteY2" fmla="*/ 653080 h 1424299"/>
                <a:gd name="connsiteX3" fmla="*/ 364053 w 655069"/>
                <a:gd name="connsiteY3" fmla="*/ 1424299 h 1424299"/>
                <a:gd name="connsiteX4" fmla="*/ 629922 w 655069"/>
                <a:gd name="connsiteY4" fmla="*/ 652697 h 1424299"/>
                <a:gd name="connsiteX5" fmla="*/ 427845 w 655069"/>
                <a:gd name="connsiteY5" fmla="*/ 162730 h 1424299"/>
                <a:gd name="connsiteX6" fmla="*/ 366424 w 655069"/>
                <a:gd name="connsiteY6" fmla="*/ 23894 h 1424299"/>
                <a:gd name="connsiteX0" fmla="*/ 366424 w 756025"/>
                <a:gd name="connsiteY0" fmla="*/ 23894 h 1424299"/>
                <a:gd name="connsiteX1" fmla="*/ 303097 w 756025"/>
                <a:gd name="connsiteY1" fmla="*/ 164790 h 1424299"/>
                <a:gd name="connsiteX2" fmla="*/ 100970 w 756025"/>
                <a:gd name="connsiteY2" fmla="*/ 653080 h 1424299"/>
                <a:gd name="connsiteX3" fmla="*/ 364053 w 756025"/>
                <a:gd name="connsiteY3" fmla="*/ 1424299 h 1424299"/>
                <a:gd name="connsiteX4" fmla="*/ 629922 w 756025"/>
                <a:gd name="connsiteY4" fmla="*/ 652697 h 1424299"/>
                <a:gd name="connsiteX5" fmla="*/ 427845 w 756025"/>
                <a:gd name="connsiteY5" fmla="*/ 162730 h 1424299"/>
                <a:gd name="connsiteX6" fmla="*/ 366424 w 75602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12 h 1400417"/>
                <a:gd name="connsiteX1" fmla="*/ 303097 w 735075"/>
                <a:gd name="connsiteY1" fmla="*/ 140908 h 1400417"/>
                <a:gd name="connsiteX2" fmla="*/ 100970 w 735075"/>
                <a:gd name="connsiteY2" fmla="*/ 629198 h 1400417"/>
                <a:gd name="connsiteX3" fmla="*/ 364053 w 735075"/>
                <a:gd name="connsiteY3" fmla="*/ 1400417 h 1400417"/>
                <a:gd name="connsiteX4" fmla="*/ 629922 w 735075"/>
                <a:gd name="connsiteY4" fmla="*/ 628815 h 1400417"/>
                <a:gd name="connsiteX5" fmla="*/ 427845 w 735075"/>
                <a:gd name="connsiteY5" fmla="*/ 138848 h 1400417"/>
                <a:gd name="connsiteX6" fmla="*/ 366424 w 735075"/>
                <a:gd name="connsiteY6" fmla="*/ 12 h 1400417"/>
                <a:gd name="connsiteX0" fmla="*/ 303099 w 653350"/>
                <a:gd name="connsiteY0" fmla="*/ 12 h 1401280"/>
                <a:gd name="connsiteX1" fmla="*/ 239772 w 653350"/>
                <a:gd name="connsiteY1" fmla="*/ 140908 h 1401280"/>
                <a:gd name="connsiteX2" fmla="*/ 89959 w 653350"/>
                <a:gd name="connsiteY2" fmla="*/ 699186 h 1401280"/>
                <a:gd name="connsiteX3" fmla="*/ 300728 w 653350"/>
                <a:gd name="connsiteY3" fmla="*/ 1400417 h 1401280"/>
                <a:gd name="connsiteX4" fmla="*/ 566597 w 653350"/>
                <a:gd name="connsiteY4" fmla="*/ 628815 h 1401280"/>
                <a:gd name="connsiteX5" fmla="*/ 364520 w 653350"/>
                <a:gd name="connsiteY5" fmla="*/ 138848 h 1401280"/>
                <a:gd name="connsiteX6" fmla="*/ 303099 w 653350"/>
                <a:gd name="connsiteY6" fmla="*/ 12 h 1401280"/>
                <a:gd name="connsiteX0" fmla="*/ 302782 w 640523"/>
                <a:gd name="connsiteY0" fmla="*/ 31 h 1400436"/>
                <a:gd name="connsiteX1" fmla="*/ 239455 w 640523"/>
                <a:gd name="connsiteY1" fmla="*/ 140927 h 1400436"/>
                <a:gd name="connsiteX2" fmla="*/ 89642 w 640523"/>
                <a:gd name="connsiteY2" fmla="*/ 699205 h 1400436"/>
                <a:gd name="connsiteX3" fmla="*/ 300411 w 640523"/>
                <a:gd name="connsiteY3" fmla="*/ 1400436 h 1400436"/>
                <a:gd name="connsiteX4" fmla="*/ 552196 w 640523"/>
                <a:gd name="connsiteY4" fmla="*/ 700880 h 1400436"/>
                <a:gd name="connsiteX5" fmla="*/ 364203 w 640523"/>
                <a:gd name="connsiteY5" fmla="*/ 138867 h 1400436"/>
                <a:gd name="connsiteX6" fmla="*/ 302782 w 640523"/>
                <a:gd name="connsiteY6" fmla="*/ 31 h 1400436"/>
                <a:gd name="connsiteX0" fmla="*/ 302692 w 636869"/>
                <a:gd name="connsiteY0" fmla="*/ 31 h 1400437"/>
                <a:gd name="connsiteX1" fmla="*/ 239365 w 636869"/>
                <a:gd name="connsiteY1" fmla="*/ 140927 h 1400437"/>
                <a:gd name="connsiteX2" fmla="*/ 89552 w 636869"/>
                <a:gd name="connsiteY2" fmla="*/ 699205 h 1400437"/>
                <a:gd name="connsiteX3" fmla="*/ 300321 w 636869"/>
                <a:gd name="connsiteY3" fmla="*/ 1400436 h 1400437"/>
                <a:gd name="connsiteX4" fmla="*/ 548082 w 636869"/>
                <a:gd name="connsiteY4" fmla="*/ 696763 h 1400437"/>
                <a:gd name="connsiteX5" fmla="*/ 364113 w 636869"/>
                <a:gd name="connsiteY5" fmla="*/ 138867 h 1400437"/>
                <a:gd name="connsiteX6" fmla="*/ 302692 w 636869"/>
                <a:gd name="connsiteY6" fmla="*/ 31 h 1400437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5173 w 682988"/>
                <a:gd name="connsiteY0" fmla="*/ 31 h 1400449"/>
                <a:gd name="connsiteX1" fmla="*/ 261846 w 682988"/>
                <a:gd name="connsiteY1" fmla="*/ 140927 h 1400449"/>
                <a:gd name="connsiteX2" fmla="*/ 112033 w 682988"/>
                <a:gd name="connsiteY2" fmla="*/ 699205 h 1400449"/>
                <a:gd name="connsiteX3" fmla="*/ 322802 w 682988"/>
                <a:gd name="connsiteY3" fmla="*/ 1400436 h 1400449"/>
                <a:gd name="connsiteX4" fmla="*/ 574587 w 682988"/>
                <a:gd name="connsiteY4" fmla="*/ 694705 h 1400449"/>
                <a:gd name="connsiteX5" fmla="*/ 386594 w 682988"/>
                <a:gd name="connsiteY5" fmla="*/ 138867 h 1400449"/>
                <a:gd name="connsiteX6" fmla="*/ 325173 w 682988"/>
                <a:gd name="connsiteY6" fmla="*/ 31 h 1400449"/>
                <a:gd name="connsiteX0" fmla="*/ 324285 w 682100"/>
                <a:gd name="connsiteY0" fmla="*/ 31 h 1400449"/>
                <a:gd name="connsiteX1" fmla="*/ 260958 w 682100"/>
                <a:gd name="connsiteY1" fmla="*/ 140927 h 1400449"/>
                <a:gd name="connsiteX2" fmla="*/ 111145 w 682100"/>
                <a:gd name="connsiteY2" fmla="*/ 699205 h 1400449"/>
                <a:gd name="connsiteX3" fmla="*/ 321914 w 682100"/>
                <a:gd name="connsiteY3" fmla="*/ 1400436 h 1400449"/>
                <a:gd name="connsiteX4" fmla="*/ 573699 w 682100"/>
                <a:gd name="connsiteY4" fmla="*/ 694705 h 1400449"/>
                <a:gd name="connsiteX5" fmla="*/ 385706 w 682100"/>
                <a:gd name="connsiteY5" fmla="*/ 138867 h 1400449"/>
                <a:gd name="connsiteX6" fmla="*/ 324285 w 682100"/>
                <a:gd name="connsiteY6" fmla="*/ 31 h 1400449"/>
                <a:gd name="connsiteX0" fmla="*/ 327837 w 685652"/>
                <a:gd name="connsiteY0" fmla="*/ 31 h 1400449"/>
                <a:gd name="connsiteX1" fmla="*/ 264510 w 685652"/>
                <a:gd name="connsiteY1" fmla="*/ 140927 h 1400449"/>
                <a:gd name="connsiteX2" fmla="*/ 114697 w 685652"/>
                <a:gd name="connsiteY2" fmla="*/ 699205 h 1400449"/>
                <a:gd name="connsiteX3" fmla="*/ 325466 w 685652"/>
                <a:gd name="connsiteY3" fmla="*/ 1400436 h 1400449"/>
                <a:gd name="connsiteX4" fmla="*/ 577251 w 685652"/>
                <a:gd name="connsiteY4" fmla="*/ 694705 h 1400449"/>
                <a:gd name="connsiteX5" fmla="*/ 389258 w 685652"/>
                <a:gd name="connsiteY5" fmla="*/ 138867 h 1400449"/>
                <a:gd name="connsiteX6" fmla="*/ 327837 w 685652"/>
                <a:gd name="connsiteY6" fmla="*/ 31 h 1400449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7 h 1400447"/>
                <a:gd name="connsiteX1" fmla="*/ 264510 w 671656"/>
                <a:gd name="connsiteY1" fmla="*/ 140933 h 1400447"/>
                <a:gd name="connsiteX2" fmla="*/ 114697 w 671656"/>
                <a:gd name="connsiteY2" fmla="*/ 699211 h 1400447"/>
                <a:gd name="connsiteX3" fmla="*/ 325466 w 671656"/>
                <a:gd name="connsiteY3" fmla="*/ 1400442 h 1400447"/>
                <a:gd name="connsiteX4" fmla="*/ 577251 w 671656"/>
                <a:gd name="connsiteY4" fmla="*/ 694711 h 1400447"/>
                <a:gd name="connsiteX5" fmla="*/ 389258 w 671656"/>
                <a:gd name="connsiteY5" fmla="*/ 138873 h 1400447"/>
                <a:gd name="connsiteX6" fmla="*/ 327837 w 671656"/>
                <a:gd name="connsiteY6" fmla="*/ 37 h 140044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619445"/>
                <a:gd name="connsiteY0" fmla="*/ 0 h 1400407"/>
                <a:gd name="connsiteX1" fmla="*/ 264510 w 619445"/>
                <a:gd name="connsiteY1" fmla="*/ 140896 h 1400407"/>
                <a:gd name="connsiteX2" fmla="*/ 114697 w 619445"/>
                <a:gd name="connsiteY2" fmla="*/ 699174 h 1400407"/>
                <a:gd name="connsiteX3" fmla="*/ 325466 w 619445"/>
                <a:gd name="connsiteY3" fmla="*/ 1400405 h 1400407"/>
                <a:gd name="connsiteX4" fmla="*/ 577251 w 619445"/>
                <a:gd name="connsiteY4" fmla="*/ 694674 h 1400407"/>
                <a:gd name="connsiteX5" fmla="*/ 389258 w 619445"/>
                <a:gd name="connsiteY5" fmla="*/ 140894 h 1400407"/>
                <a:gd name="connsiteX6" fmla="*/ 327837 w 619445"/>
                <a:gd name="connsiteY6" fmla="*/ 0 h 1400407"/>
                <a:gd name="connsiteX0" fmla="*/ 327837 w 618113"/>
                <a:gd name="connsiteY0" fmla="*/ 0 h 1400407"/>
                <a:gd name="connsiteX1" fmla="*/ 264510 w 618113"/>
                <a:gd name="connsiteY1" fmla="*/ 140896 h 1400407"/>
                <a:gd name="connsiteX2" fmla="*/ 114697 w 618113"/>
                <a:gd name="connsiteY2" fmla="*/ 699174 h 1400407"/>
                <a:gd name="connsiteX3" fmla="*/ 325466 w 618113"/>
                <a:gd name="connsiteY3" fmla="*/ 1400405 h 1400407"/>
                <a:gd name="connsiteX4" fmla="*/ 577251 w 618113"/>
                <a:gd name="connsiteY4" fmla="*/ 694674 h 1400407"/>
                <a:gd name="connsiteX5" fmla="*/ 389258 w 618113"/>
                <a:gd name="connsiteY5" fmla="*/ 140894 h 1400407"/>
                <a:gd name="connsiteX6" fmla="*/ 327837 w 618113"/>
                <a:gd name="connsiteY6" fmla="*/ 0 h 1400407"/>
                <a:gd name="connsiteX0" fmla="*/ 327837 w 729370"/>
                <a:gd name="connsiteY0" fmla="*/ 0 h 1400413"/>
                <a:gd name="connsiteX1" fmla="*/ 264510 w 729370"/>
                <a:gd name="connsiteY1" fmla="*/ 140896 h 1400413"/>
                <a:gd name="connsiteX2" fmla="*/ 114697 w 729370"/>
                <a:gd name="connsiteY2" fmla="*/ 699174 h 1400413"/>
                <a:gd name="connsiteX3" fmla="*/ 325466 w 729370"/>
                <a:gd name="connsiteY3" fmla="*/ 1400405 h 1400413"/>
                <a:gd name="connsiteX4" fmla="*/ 577251 w 729370"/>
                <a:gd name="connsiteY4" fmla="*/ 694674 h 1400413"/>
                <a:gd name="connsiteX5" fmla="*/ 389258 w 729370"/>
                <a:gd name="connsiteY5" fmla="*/ 140894 h 1400413"/>
                <a:gd name="connsiteX6" fmla="*/ 327837 w 729370"/>
                <a:gd name="connsiteY6" fmla="*/ 0 h 1400413"/>
                <a:gd name="connsiteX0" fmla="*/ 364304 w 765837"/>
                <a:gd name="connsiteY0" fmla="*/ 0 h 1400413"/>
                <a:gd name="connsiteX1" fmla="*/ 300977 w 765837"/>
                <a:gd name="connsiteY1" fmla="*/ 140896 h 1400413"/>
                <a:gd name="connsiteX2" fmla="*/ 151164 w 765837"/>
                <a:gd name="connsiteY2" fmla="*/ 699174 h 1400413"/>
                <a:gd name="connsiteX3" fmla="*/ 361933 w 765837"/>
                <a:gd name="connsiteY3" fmla="*/ 1400405 h 1400413"/>
                <a:gd name="connsiteX4" fmla="*/ 613718 w 765837"/>
                <a:gd name="connsiteY4" fmla="*/ 694674 h 1400413"/>
                <a:gd name="connsiteX5" fmla="*/ 425725 w 765837"/>
                <a:gd name="connsiteY5" fmla="*/ 140894 h 1400413"/>
                <a:gd name="connsiteX6" fmla="*/ 364304 w 765837"/>
                <a:gd name="connsiteY6" fmla="*/ 0 h 1400413"/>
                <a:gd name="connsiteX0" fmla="*/ 364304 w 764953"/>
                <a:gd name="connsiteY0" fmla="*/ 0 h 1400411"/>
                <a:gd name="connsiteX1" fmla="*/ 300977 w 764953"/>
                <a:gd name="connsiteY1" fmla="*/ 140896 h 1400411"/>
                <a:gd name="connsiteX2" fmla="*/ 151164 w 764953"/>
                <a:gd name="connsiteY2" fmla="*/ 699174 h 1400411"/>
                <a:gd name="connsiteX3" fmla="*/ 361933 w 764953"/>
                <a:gd name="connsiteY3" fmla="*/ 1400405 h 1400411"/>
                <a:gd name="connsiteX4" fmla="*/ 613718 w 764953"/>
                <a:gd name="connsiteY4" fmla="*/ 694674 h 1400411"/>
                <a:gd name="connsiteX5" fmla="*/ 425725 w 764953"/>
                <a:gd name="connsiteY5" fmla="*/ 140894 h 1400411"/>
                <a:gd name="connsiteX6" fmla="*/ 364304 w 764953"/>
                <a:gd name="connsiteY6" fmla="*/ 0 h 1400411"/>
                <a:gd name="connsiteX0" fmla="*/ 339910 w 706196"/>
                <a:gd name="connsiteY0" fmla="*/ 0 h 1400407"/>
                <a:gd name="connsiteX1" fmla="*/ 276583 w 706196"/>
                <a:gd name="connsiteY1" fmla="*/ 140896 h 1400407"/>
                <a:gd name="connsiteX2" fmla="*/ 126770 w 706196"/>
                <a:gd name="connsiteY2" fmla="*/ 699174 h 1400407"/>
                <a:gd name="connsiteX3" fmla="*/ 337539 w 706196"/>
                <a:gd name="connsiteY3" fmla="*/ 1400405 h 1400407"/>
                <a:gd name="connsiteX4" fmla="*/ 575240 w 706196"/>
                <a:gd name="connsiteY4" fmla="*/ 694674 h 1400407"/>
                <a:gd name="connsiteX5" fmla="*/ 401331 w 706196"/>
                <a:gd name="connsiteY5" fmla="*/ 140894 h 1400407"/>
                <a:gd name="connsiteX6" fmla="*/ 339910 w 706196"/>
                <a:gd name="connsiteY6" fmla="*/ 0 h 1400407"/>
                <a:gd name="connsiteX0" fmla="*/ 339608 w 695490"/>
                <a:gd name="connsiteY0" fmla="*/ 0 h 1400407"/>
                <a:gd name="connsiteX1" fmla="*/ 276281 w 695490"/>
                <a:gd name="connsiteY1" fmla="*/ 140896 h 1400407"/>
                <a:gd name="connsiteX2" fmla="*/ 126468 w 695490"/>
                <a:gd name="connsiteY2" fmla="*/ 699174 h 1400407"/>
                <a:gd name="connsiteX3" fmla="*/ 337237 w 695490"/>
                <a:gd name="connsiteY3" fmla="*/ 1400405 h 1400407"/>
                <a:gd name="connsiteX4" fmla="*/ 562865 w 695490"/>
                <a:gd name="connsiteY4" fmla="*/ 694674 h 1400407"/>
                <a:gd name="connsiteX5" fmla="*/ 401029 w 695490"/>
                <a:gd name="connsiteY5" fmla="*/ 140894 h 1400407"/>
                <a:gd name="connsiteX6" fmla="*/ 339608 w 695490"/>
                <a:gd name="connsiteY6" fmla="*/ 0 h 1400407"/>
                <a:gd name="connsiteX0" fmla="*/ 339358 w 686603"/>
                <a:gd name="connsiteY0" fmla="*/ 0 h 1400407"/>
                <a:gd name="connsiteX1" fmla="*/ 276031 w 686603"/>
                <a:gd name="connsiteY1" fmla="*/ 140896 h 1400407"/>
                <a:gd name="connsiteX2" fmla="*/ 126218 w 686603"/>
                <a:gd name="connsiteY2" fmla="*/ 699174 h 1400407"/>
                <a:gd name="connsiteX3" fmla="*/ 336987 w 686603"/>
                <a:gd name="connsiteY3" fmla="*/ 1400405 h 1400407"/>
                <a:gd name="connsiteX4" fmla="*/ 552555 w 686603"/>
                <a:gd name="connsiteY4" fmla="*/ 694674 h 1400407"/>
                <a:gd name="connsiteX5" fmla="*/ 400779 w 686603"/>
                <a:gd name="connsiteY5" fmla="*/ 140894 h 1400407"/>
                <a:gd name="connsiteX6" fmla="*/ 339358 w 686603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65167 w 730505"/>
                <a:gd name="connsiteY0" fmla="*/ 0 h 1400407"/>
                <a:gd name="connsiteX1" fmla="*/ 301840 w 730505"/>
                <a:gd name="connsiteY1" fmla="*/ 140896 h 1400407"/>
                <a:gd name="connsiteX2" fmla="*/ 152027 w 730505"/>
                <a:gd name="connsiteY2" fmla="*/ 699174 h 1400407"/>
                <a:gd name="connsiteX3" fmla="*/ 362796 w 730505"/>
                <a:gd name="connsiteY3" fmla="*/ 1400405 h 1400407"/>
                <a:gd name="connsiteX4" fmla="*/ 568304 w 730505"/>
                <a:gd name="connsiteY4" fmla="*/ 694674 h 1400407"/>
                <a:gd name="connsiteX5" fmla="*/ 426588 w 730505"/>
                <a:gd name="connsiteY5" fmla="*/ 140894 h 1400407"/>
                <a:gd name="connsiteX6" fmla="*/ 365167 w 730505"/>
                <a:gd name="connsiteY6" fmla="*/ 0 h 1400407"/>
                <a:gd name="connsiteX0" fmla="*/ 365167 w 707326"/>
                <a:gd name="connsiteY0" fmla="*/ 0 h 1400407"/>
                <a:gd name="connsiteX1" fmla="*/ 301840 w 707326"/>
                <a:gd name="connsiteY1" fmla="*/ 140896 h 1400407"/>
                <a:gd name="connsiteX2" fmla="*/ 152027 w 707326"/>
                <a:gd name="connsiteY2" fmla="*/ 699174 h 1400407"/>
                <a:gd name="connsiteX3" fmla="*/ 362796 w 707326"/>
                <a:gd name="connsiteY3" fmla="*/ 1400405 h 1400407"/>
                <a:gd name="connsiteX4" fmla="*/ 568304 w 707326"/>
                <a:gd name="connsiteY4" fmla="*/ 694674 h 1400407"/>
                <a:gd name="connsiteX5" fmla="*/ 426588 w 707326"/>
                <a:gd name="connsiteY5" fmla="*/ 140894 h 1400407"/>
                <a:gd name="connsiteX6" fmla="*/ 365167 w 707326"/>
                <a:gd name="connsiteY6" fmla="*/ 0 h 1400407"/>
                <a:gd name="connsiteX0" fmla="*/ 365167 w 724262"/>
                <a:gd name="connsiteY0" fmla="*/ 0 h 1400407"/>
                <a:gd name="connsiteX1" fmla="*/ 301840 w 724262"/>
                <a:gd name="connsiteY1" fmla="*/ 140896 h 1400407"/>
                <a:gd name="connsiteX2" fmla="*/ 152027 w 724262"/>
                <a:gd name="connsiteY2" fmla="*/ 699174 h 1400407"/>
                <a:gd name="connsiteX3" fmla="*/ 362796 w 724262"/>
                <a:gd name="connsiteY3" fmla="*/ 1400405 h 1400407"/>
                <a:gd name="connsiteX4" fmla="*/ 568304 w 724262"/>
                <a:gd name="connsiteY4" fmla="*/ 694674 h 1400407"/>
                <a:gd name="connsiteX5" fmla="*/ 426588 w 724262"/>
                <a:gd name="connsiteY5" fmla="*/ 140894 h 1400407"/>
                <a:gd name="connsiteX6" fmla="*/ 365167 w 724262"/>
                <a:gd name="connsiteY6" fmla="*/ 0 h 1400407"/>
                <a:gd name="connsiteX0" fmla="*/ 365167 w 719818"/>
                <a:gd name="connsiteY0" fmla="*/ 0 h 1400407"/>
                <a:gd name="connsiteX1" fmla="*/ 301840 w 719818"/>
                <a:gd name="connsiteY1" fmla="*/ 140896 h 1400407"/>
                <a:gd name="connsiteX2" fmla="*/ 152027 w 719818"/>
                <a:gd name="connsiteY2" fmla="*/ 699174 h 1400407"/>
                <a:gd name="connsiteX3" fmla="*/ 362796 w 719818"/>
                <a:gd name="connsiteY3" fmla="*/ 1400405 h 1400407"/>
                <a:gd name="connsiteX4" fmla="*/ 568304 w 719818"/>
                <a:gd name="connsiteY4" fmla="*/ 694674 h 1400407"/>
                <a:gd name="connsiteX5" fmla="*/ 426588 w 719818"/>
                <a:gd name="connsiteY5" fmla="*/ 140894 h 1400407"/>
                <a:gd name="connsiteX6" fmla="*/ 365167 w 719818"/>
                <a:gd name="connsiteY6" fmla="*/ 0 h 1400407"/>
                <a:gd name="connsiteX0" fmla="*/ 365167 w 723077"/>
                <a:gd name="connsiteY0" fmla="*/ 0 h 1400407"/>
                <a:gd name="connsiteX1" fmla="*/ 301840 w 723077"/>
                <a:gd name="connsiteY1" fmla="*/ 140896 h 1400407"/>
                <a:gd name="connsiteX2" fmla="*/ 152027 w 723077"/>
                <a:gd name="connsiteY2" fmla="*/ 699174 h 1400407"/>
                <a:gd name="connsiteX3" fmla="*/ 362796 w 723077"/>
                <a:gd name="connsiteY3" fmla="*/ 1400405 h 1400407"/>
                <a:gd name="connsiteX4" fmla="*/ 568304 w 723077"/>
                <a:gd name="connsiteY4" fmla="*/ 694674 h 1400407"/>
                <a:gd name="connsiteX5" fmla="*/ 426588 w 723077"/>
                <a:gd name="connsiteY5" fmla="*/ 140894 h 1400407"/>
                <a:gd name="connsiteX6" fmla="*/ 365167 w 723077"/>
                <a:gd name="connsiteY6" fmla="*/ 0 h 1400407"/>
                <a:gd name="connsiteX0" fmla="*/ 365167 w 729319"/>
                <a:gd name="connsiteY0" fmla="*/ 0 h 1400407"/>
                <a:gd name="connsiteX1" fmla="*/ 301840 w 729319"/>
                <a:gd name="connsiteY1" fmla="*/ 140896 h 1400407"/>
                <a:gd name="connsiteX2" fmla="*/ 152027 w 729319"/>
                <a:gd name="connsiteY2" fmla="*/ 699174 h 1400407"/>
                <a:gd name="connsiteX3" fmla="*/ 362796 w 729319"/>
                <a:gd name="connsiteY3" fmla="*/ 1400405 h 1400407"/>
                <a:gd name="connsiteX4" fmla="*/ 568304 w 729319"/>
                <a:gd name="connsiteY4" fmla="*/ 694674 h 1400407"/>
                <a:gd name="connsiteX5" fmla="*/ 426588 w 729319"/>
                <a:gd name="connsiteY5" fmla="*/ 140894 h 1400407"/>
                <a:gd name="connsiteX6" fmla="*/ 365167 w 729319"/>
                <a:gd name="connsiteY6" fmla="*/ 0 h 1400407"/>
                <a:gd name="connsiteX0" fmla="*/ 365167 w 723517"/>
                <a:gd name="connsiteY0" fmla="*/ 0 h 1400407"/>
                <a:gd name="connsiteX1" fmla="*/ 301840 w 723517"/>
                <a:gd name="connsiteY1" fmla="*/ 140896 h 1400407"/>
                <a:gd name="connsiteX2" fmla="*/ 152027 w 723517"/>
                <a:gd name="connsiteY2" fmla="*/ 699174 h 1400407"/>
                <a:gd name="connsiteX3" fmla="*/ 362796 w 723517"/>
                <a:gd name="connsiteY3" fmla="*/ 1400405 h 1400407"/>
                <a:gd name="connsiteX4" fmla="*/ 568304 w 723517"/>
                <a:gd name="connsiteY4" fmla="*/ 694674 h 1400407"/>
                <a:gd name="connsiteX5" fmla="*/ 426588 w 723517"/>
                <a:gd name="connsiteY5" fmla="*/ 140894 h 1400407"/>
                <a:gd name="connsiteX6" fmla="*/ 365167 w 723517"/>
                <a:gd name="connsiteY6" fmla="*/ 0 h 1400407"/>
                <a:gd name="connsiteX0" fmla="*/ 365167 w 712669"/>
                <a:gd name="connsiteY0" fmla="*/ 0 h 1400407"/>
                <a:gd name="connsiteX1" fmla="*/ 301840 w 712669"/>
                <a:gd name="connsiteY1" fmla="*/ 140896 h 1400407"/>
                <a:gd name="connsiteX2" fmla="*/ 152027 w 712669"/>
                <a:gd name="connsiteY2" fmla="*/ 699174 h 1400407"/>
                <a:gd name="connsiteX3" fmla="*/ 362796 w 712669"/>
                <a:gd name="connsiteY3" fmla="*/ 1400405 h 1400407"/>
                <a:gd name="connsiteX4" fmla="*/ 568304 w 712669"/>
                <a:gd name="connsiteY4" fmla="*/ 694674 h 1400407"/>
                <a:gd name="connsiteX5" fmla="*/ 426588 w 712669"/>
                <a:gd name="connsiteY5" fmla="*/ 140894 h 1400407"/>
                <a:gd name="connsiteX6" fmla="*/ 365167 w 712669"/>
                <a:gd name="connsiteY6" fmla="*/ 0 h 1400407"/>
                <a:gd name="connsiteX0" fmla="*/ 365167 w 713392"/>
                <a:gd name="connsiteY0" fmla="*/ 0 h 1400407"/>
                <a:gd name="connsiteX1" fmla="*/ 301840 w 713392"/>
                <a:gd name="connsiteY1" fmla="*/ 140896 h 1400407"/>
                <a:gd name="connsiteX2" fmla="*/ 152027 w 713392"/>
                <a:gd name="connsiteY2" fmla="*/ 699174 h 1400407"/>
                <a:gd name="connsiteX3" fmla="*/ 362796 w 713392"/>
                <a:gd name="connsiteY3" fmla="*/ 1400405 h 1400407"/>
                <a:gd name="connsiteX4" fmla="*/ 568304 w 713392"/>
                <a:gd name="connsiteY4" fmla="*/ 694674 h 1400407"/>
                <a:gd name="connsiteX5" fmla="*/ 426588 w 713392"/>
                <a:gd name="connsiteY5" fmla="*/ 140894 h 1400407"/>
                <a:gd name="connsiteX6" fmla="*/ 365167 w 713392"/>
                <a:gd name="connsiteY6" fmla="*/ 0 h 1400407"/>
                <a:gd name="connsiteX0" fmla="*/ 365167 w 703953"/>
                <a:gd name="connsiteY0" fmla="*/ 0 h 1400407"/>
                <a:gd name="connsiteX1" fmla="*/ 301840 w 703953"/>
                <a:gd name="connsiteY1" fmla="*/ 140896 h 1400407"/>
                <a:gd name="connsiteX2" fmla="*/ 152027 w 703953"/>
                <a:gd name="connsiteY2" fmla="*/ 699174 h 1400407"/>
                <a:gd name="connsiteX3" fmla="*/ 362796 w 703953"/>
                <a:gd name="connsiteY3" fmla="*/ 1400405 h 1400407"/>
                <a:gd name="connsiteX4" fmla="*/ 568304 w 703953"/>
                <a:gd name="connsiteY4" fmla="*/ 694674 h 1400407"/>
                <a:gd name="connsiteX5" fmla="*/ 426588 w 703953"/>
                <a:gd name="connsiteY5" fmla="*/ 140894 h 1400407"/>
                <a:gd name="connsiteX6" fmla="*/ 365167 w 703953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69628"/>
                <a:gd name="connsiteY0" fmla="*/ 0 h 1400407"/>
                <a:gd name="connsiteX1" fmla="*/ 275856 w 669628"/>
                <a:gd name="connsiteY1" fmla="*/ 140896 h 1400407"/>
                <a:gd name="connsiteX2" fmla="*/ 126043 w 669628"/>
                <a:gd name="connsiteY2" fmla="*/ 699174 h 1400407"/>
                <a:gd name="connsiteX3" fmla="*/ 336812 w 669628"/>
                <a:gd name="connsiteY3" fmla="*/ 1400405 h 1400407"/>
                <a:gd name="connsiteX4" fmla="*/ 545339 w 669628"/>
                <a:gd name="connsiteY4" fmla="*/ 694674 h 1400407"/>
                <a:gd name="connsiteX5" fmla="*/ 400604 w 669628"/>
                <a:gd name="connsiteY5" fmla="*/ 140894 h 1400407"/>
                <a:gd name="connsiteX6" fmla="*/ 339183 w 669628"/>
                <a:gd name="connsiteY6" fmla="*/ 0 h 1400407"/>
                <a:gd name="connsiteX0" fmla="*/ 339183 w 674373"/>
                <a:gd name="connsiteY0" fmla="*/ 0 h 1400407"/>
                <a:gd name="connsiteX1" fmla="*/ 275856 w 674373"/>
                <a:gd name="connsiteY1" fmla="*/ 140896 h 1400407"/>
                <a:gd name="connsiteX2" fmla="*/ 126043 w 674373"/>
                <a:gd name="connsiteY2" fmla="*/ 699174 h 1400407"/>
                <a:gd name="connsiteX3" fmla="*/ 336812 w 674373"/>
                <a:gd name="connsiteY3" fmla="*/ 1400405 h 1400407"/>
                <a:gd name="connsiteX4" fmla="*/ 545339 w 674373"/>
                <a:gd name="connsiteY4" fmla="*/ 694674 h 1400407"/>
                <a:gd name="connsiteX5" fmla="*/ 400604 w 674373"/>
                <a:gd name="connsiteY5" fmla="*/ 140894 h 1400407"/>
                <a:gd name="connsiteX6" fmla="*/ 339183 w 674373"/>
                <a:gd name="connsiteY6" fmla="*/ 0 h 1400407"/>
                <a:gd name="connsiteX0" fmla="*/ 339183 w 669151"/>
                <a:gd name="connsiteY0" fmla="*/ 0 h 1400407"/>
                <a:gd name="connsiteX1" fmla="*/ 275856 w 669151"/>
                <a:gd name="connsiteY1" fmla="*/ 140896 h 1400407"/>
                <a:gd name="connsiteX2" fmla="*/ 126043 w 669151"/>
                <a:gd name="connsiteY2" fmla="*/ 699174 h 1400407"/>
                <a:gd name="connsiteX3" fmla="*/ 336812 w 669151"/>
                <a:gd name="connsiteY3" fmla="*/ 1400405 h 1400407"/>
                <a:gd name="connsiteX4" fmla="*/ 545339 w 669151"/>
                <a:gd name="connsiteY4" fmla="*/ 694674 h 1400407"/>
                <a:gd name="connsiteX5" fmla="*/ 400604 w 669151"/>
                <a:gd name="connsiteY5" fmla="*/ 140894 h 1400407"/>
                <a:gd name="connsiteX6" fmla="*/ 339183 w 669151"/>
                <a:gd name="connsiteY6" fmla="*/ 0 h 1400407"/>
                <a:gd name="connsiteX0" fmla="*/ 339183 w 676884"/>
                <a:gd name="connsiteY0" fmla="*/ 0 h 1400407"/>
                <a:gd name="connsiteX1" fmla="*/ 275856 w 676884"/>
                <a:gd name="connsiteY1" fmla="*/ 140896 h 1400407"/>
                <a:gd name="connsiteX2" fmla="*/ 126043 w 676884"/>
                <a:gd name="connsiteY2" fmla="*/ 699174 h 1400407"/>
                <a:gd name="connsiteX3" fmla="*/ 336812 w 676884"/>
                <a:gd name="connsiteY3" fmla="*/ 1400405 h 1400407"/>
                <a:gd name="connsiteX4" fmla="*/ 545339 w 676884"/>
                <a:gd name="connsiteY4" fmla="*/ 694674 h 1400407"/>
                <a:gd name="connsiteX5" fmla="*/ 400604 w 676884"/>
                <a:gd name="connsiteY5" fmla="*/ 140894 h 1400407"/>
                <a:gd name="connsiteX6" fmla="*/ 339183 w 676884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65130 w 723065"/>
                <a:gd name="connsiteY0" fmla="*/ 0 h 1400408"/>
                <a:gd name="connsiteX1" fmla="*/ 301803 w 723065"/>
                <a:gd name="connsiteY1" fmla="*/ 140896 h 1400408"/>
                <a:gd name="connsiteX2" fmla="*/ 151990 w 723065"/>
                <a:gd name="connsiteY2" fmla="*/ 699174 h 1400408"/>
                <a:gd name="connsiteX3" fmla="*/ 362759 w 723065"/>
                <a:gd name="connsiteY3" fmla="*/ 1400405 h 1400408"/>
                <a:gd name="connsiteX4" fmla="*/ 571286 w 723065"/>
                <a:gd name="connsiteY4" fmla="*/ 694674 h 1400408"/>
                <a:gd name="connsiteX5" fmla="*/ 426551 w 723065"/>
                <a:gd name="connsiteY5" fmla="*/ 140894 h 1400408"/>
                <a:gd name="connsiteX6" fmla="*/ 365130 w 723065"/>
                <a:gd name="connsiteY6" fmla="*/ 0 h 1400408"/>
                <a:gd name="connsiteX0" fmla="*/ 365987 w 724783"/>
                <a:gd name="connsiteY0" fmla="*/ 0 h 1400408"/>
                <a:gd name="connsiteX1" fmla="*/ 302660 w 724783"/>
                <a:gd name="connsiteY1" fmla="*/ 140896 h 1400408"/>
                <a:gd name="connsiteX2" fmla="*/ 152847 w 724783"/>
                <a:gd name="connsiteY2" fmla="*/ 699174 h 1400408"/>
                <a:gd name="connsiteX3" fmla="*/ 363616 w 724783"/>
                <a:gd name="connsiteY3" fmla="*/ 1400405 h 1400408"/>
                <a:gd name="connsiteX4" fmla="*/ 572143 w 724783"/>
                <a:gd name="connsiteY4" fmla="*/ 694674 h 1400408"/>
                <a:gd name="connsiteX5" fmla="*/ 427408 w 724783"/>
                <a:gd name="connsiteY5" fmla="*/ 140894 h 1400408"/>
                <a:gd name="connsiteX6" fmla="*/ 365987 w 724783"/>
                <a:gd name="connsiteY6" fmla="*/ 0 h 1400408"/>
                <a:gd name="connsiteX0" fmla="*/ 367432 w 727680"/>
                <a:gd name="connsiteY0" fmla="*/ 0 h 1400408"/>
                <a:gd name="connsiteX1" fmla="*/ 304105 w 727680"/>
                <a:gd name="connsiteY1" fmla="*/ 140896 h 1400408"/>
                <a:gd name="connsiteX2" fmla="*/ 154292 w 727680"/>
                <a:gd name="connsiteY2" fmla="*/ 699174 h 1400408"/>
                <a:gd name="connsiteX3" fmla="*/ 365061 w 727680"/>
                <a:gd name="connsiteY3" fmla="*/ 1400405 h 1400408"/>
                <a:gd name="connsiteX4" fmla="*/ 573588 w 727680"/>
                <a:gd name="connsiteY4" fmla="*/ 694674 h 1400408"/>
                <a:gd name="connsiteX5" fmla="*/ 428853 w 727680"/>
                <a:gd name="connsiteY5" fmla="*/ 140894 h 1400408"/>
                <a:gd name="connsiteX6" fmla="*/ 367432 w 727680"/>
                <a:gd name="connsiteY6" fmla="*/ 0 h 1400408"/>
                <a:gd name="connsiteX0" fmla="*/ 368015 w 728849"/>
                <a:gd name="connsiteY0" fmla="*/ 0 h 1400407"/>
                <a:gd name="connsiteX1" fmla="*/ 304688 w 728849"/>
                <a:gd name="connsiteY1" fmla="*/ 140896 h 1400407"/>
                <a:gd name="connsiteX2" fmla="*/ 154875 w 728849"/>
                <a:gd name="connsiteY2" fmla="*/ 699174 h 1400407"/>
                <a:gd name="connsiteX3" fmla="*/ 365644 w 728849"/>
                <a:gd name="connsiteY3" fmla="*/ 1400405 h 1400407"/>
                <a:gd name="connsiteX4" fmla="*/ 574171 w 728849"/>
                <a:gd name="connsiteY4" fmla="*/ 694674 h 1400407"/>
                <a:gd name="connsiteX5" fmla="*/ 429436 w 728849"/>
                <a:gd name="connsiteY5" fmla="*/ 140894 h 1400407"/>
                <a:gd name="connsiteX6" fmla="*/ 368015 w 728849"/>
                <a:gd name="connsiteY6" fmla="*/ 0 h 140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849" h="1400407">
                  <a:moveTo>
                    <a:pt x="368015" y="0"/>
                  </a:moveTo>
                  <a:cubicBezTo>
                    <a:pt x="329116" y="0"/>
                    <a:pt x="305335" y="35542"/>
                    <a:pt x="304688" y="140896"/>
                  </a:cubicBezTo>
                  <a:cubicBezTo>
                    <a:pt x="303163" y="389166"/>
                    <a:pt x="270986" y="523998"/>
                    <a:pt x="154875" y="699174"/>
                  </a:cubicBezTo>
                  <a:cubicBezTo>
                    <a:pt x="-211966" y="1252623"/>
                    <a:pt x="161455" y="1401155"/>
                    <a:pt x="365644" y="1400405"/>
                  </a:cubicBezTo>
                  <a:cubicBezTo>
                    <a:pt x="569833" y="1399655"/>
                    <a:pt x="939436" y="1253477"/>
                    <a:pt x="574171" y="694674"/>
                  </a:cubicBezTo>
                  <a:cubicBezTo>
                    <a:pt x="461466" y="522252"/>
                    <a:pt x="430751" y="388253"/>
                    <a:pt x="429436" y="140894"/>
                  </a:cubicBezTo>
                  <a:cubicBezTo>
                    <a:pt x="428870" y="34373"/>
                    <a:pt x="406914" y="0"/>
                    <a:pt x="368015" y="0"/>
                  </a:cubicBezTo>
                  <a:close/>
                </a:path>
              </a:pathLst>
            </a:custGeom>
            <a:solidFill>
              <a:srgbClr val="4060E0"/>
            </a:solidFill>
            <a:ln w="1905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ointer">
              <a:extLst>
                <a:ext uri="{FF2B5EF4-FFF2-40B4-BE49-F238E27FC236}">
                  <a16:creationId xmlns:a16="http://schemas.microsoft.com/office/drawing/2014/main" id="{7F8F854E-29FE-CF6A-DDD2-7E030F182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5524" y="3780007"/>
              <a:ext cx="1150110" cy="2160003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312"/>
                <a:gd name="connsiteY0" fmla="*/ 23894 h 1424299"/>
                <a:gd name="connsiteX1" fmla="*/ 303097 w 630312"/>
                <a:gd name="connsiteY1" fmla="*/ 164790 h 1424299"/>
                <a:gd name="connsiteX2" fmla="*/ 100970 w 630312"/>
                <a:gd name="connsiteY2" fmla="*/ 653080 h 1424299"/>
                <a:gd name="connsiteX3" fmla="*/ 364053 w 630312"/>
                <a:gd name="connsiteY3" fmla="*/ 1424299 h 1424299"/>
                <a:gd name="connsiteX4" fmla="*/ 629922 w 630312"/>
                <a:gd name="connsiteY4" fmla="*/ 652697 h 1424299"/>
                <a:gd name="connsiteX5" fmla="*/ 427845 w 630312"/>
                <a:gd name="connsiteY5" fmla="*/ 162730 h 1424299"/>
                <a:gd name="connsiteX6" fmla="*/ 366424 w 630312"/>
                <a:gd name="connsiteY6" fmla="*/ 23894 h 1424299"/>
                <a:gd name="connsiteX0" fmla="*/ 366424 w 630315"/>
                <a:gd name="connsiteY0" fmla="*/ 23894 h 1424299"/>
                <a:gd name="connsiteX1" fmla="*/ 303097 w 630315"/>
                <a:gd name="connsiteY1" fmla="*/ 164790 h 1424299"/>
                <a:gd name="connsiteX2" fmla="*/ 100970 w 630315"/>
                <a:gd name="connsiteY2" fmla="*/ 653080 h 1424299"/>
                <a:gd name="connsiteX3" fmla="*/ 364053 w 630315"/>
                <a:gd name="connsiteY3" fmla="*/ 1424299 h 1424299"/>
                <a:gd name="connsiteX4" fmla="*/ 629922 w 630315"/>
                <a:gd name="connsiteY4" fmla="*/ 652697 h 1424299"/>
                <a:gd name="connsiteX5" fmla="*/ 427845 w 630315"/>
                <a:gd name="connsiteY5" fmla="*/ 162730 h 1424299"/>
                <a:gd name="connsiteX6" fmla="*/ 366424 w 630315"/>
                <a:gd name="connsiteY6" fmla="*/ 23894 h 1424299"/>
                <a:gd name="connsiteX0" fmla="*/ 366424 w 653354"/>
                <a:gd name="connsiteY0" fmla="*/ 23894 h 1424299"/>
                <a:gd name="connsiteX1" fmla="*/ 303097 w 653354"/>
                <a:gd name="connsiteY1" fmla="*/ 164790 h 1424299"/>
                <a:gd name="connsiteX2" fmla="*/ 100970 w 653354"/>
                <a:gd name="connsiteY2" fmla="*/ 653080 h 1424299"/>
                <a:gd name="connsiteX3" fmla="*/ 364053 w 653354"/>
                <a:gd name="connsiteY3" fmla="*/ 1424299 h 1424299"/>
                <a:gd name="connsiteX4" fmla="*/ 629922 w 653354"/>
                <a:gd name="connsiteY4" fmla="*/ 652697 h 1424299"/>
                <a:gd name="connsiteX5" fmla="*/ 427845 w 653354"/>
                <a:gd name="connsiteY5" fmla="*/ 162730 h 1424299"/>
                <a:gd name="connsiteX6" fmla="*/ 366424 w 653354"/>
                <a:gd name="connsiteY6" fmla="*/ 23894 h 1424299"/>
                <a:gd name="connsiteX0" fmla="*/ 366424 w 655069"/>
                <a:gd name="connsiteY0" fmla="*/ 23894 h 1424299"/>
                <a:gd name="connsiteX1" fmla="*/ 303097 w 655069"/>
                <a:gd name="connsiteY1" fmla="*/ 164790 h 1424299"/>
                <a:gd name="connsiteX2" fmla="*/ 100970 w 655069"/>
                <a:gd name="connsiteY2" fmla="*/ 653080 h 1424299"/>
                <a:gd name="connsiteX3" fmla="*/ 364053 w 655069"/>
                <a:gd name="connsiteY3" fmla="*/ 1424299 h 1424299"/>
                <a:gd name="connsiteX4" fmla="*/ 629922 w 655069"/>
                <a:gd name="connsiteY4" fmla="*/ 652697 h 1424299"/>
                <a:gd name="connsiteX5" fmla="*/ 427845 w 655069"/>
                <a:gd name="connsiteY5" fmla="*/ 162730 h 1424299"/>
                <a:gd name="connsiteX6" fmla="*/ 366424 w 655069"/>
                <a:gd name="connsiteY6" fmla="*/ 23894 h 1424299"/>
                <a:gd name="connsiteX0" fmla="*/ 366424 w 756025"/>
                <a:gd name="connsiteY0" fmla="*/ 23894 h 1424299"/>
                <a:gd name="connsiteX1" fmla="*/ 303097 w 756025"/>
                <a:gd name="connsiteY1" fmla="*/ 164790 h 1424299"/>
                <a:gd name="connsiteX2" fmla="*/ 100970 w 756025"/>
                <a:gd name="connsiteY2" fmla="*/ 653080 h 1424299"/>
                <a:gd name="connsiteX3" fmla="*/ 364053 w 756025"/>
                <a:gd name="connsiteY3" fmla="*/ 1424299 h 1424299"/>
                <a:gd name="connsiteX4" fmla="*/ 629922 w 756025"/>
                <a:gd name="connsiteY4" fmla="*/ 652697 h 1424299"/>
                <a:gd name="connsiteX5" fmla="*/ 427845 w 756025"/>
                <a:gd name="connsiteY5" fmla="*/ 162730 h 1424299"/>
                <a:gd name="connsiteX6" fmla="*/ 366424 w 75602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12 h 1400417"/>
                <a:gd name="connsiteX1" fmla="*/ 303097 w 735075"/>
                <a:gd name="connsiteY1" fmla="*/ 140908 h 1400417"/>
                <a:gd name="connsiteX2" fmla="*/ 100970 w 735075"/>
                <a:gd name="connsiteY2" fmla="*/ 629198 h 1400417"/>
                <a:gd name="connsiteX3" fmla="*/ 364053 w 735075"/>
                <a:gd name="connsiteY3" fmla="*/ 1400417 h 1400417"/>
                <a:gd name="connsiteX4" fmla="*/ 629922 w 735075"/>
                <a:gd name="connsiteY4" fmla="*/ 628815 h 1400417"/>
                <a:gd name="connsiteX5" fmla="*/ 427845 w 735075"/>
                <a:gd name="connsiteY5" fmla="*/ 138848 h 1400417"/>
                <a:gd name="connsiteX6" fmla="*/ 366424 w 735075"/>
                <a:gd name="connsiteY6" fmla="*/ 12 h 1400417"/>
                <a:gd name="connsiteX0" fmla="*/ 303099 w 653350"/>
                <a:gd name="connsiteY0" fmla="*/ 12 h 1401280"/>
                <a:gd name="connsiteX1" fmla="*/ 239772 w 653350"/>
                <a:gd name="connsiteY1" fmla="*/ 140908 h 1401280"/>
                <a:gd name="connsiteX2" fmla="*/ 89959 w 653350"/>
                <a:gd name="connsiteY2" fmla="*/ 699186 h 1401280"/>
                <a:gd name="connsiteX3" fmla="*/ 300728 w 653350"/>
                <a:gd name="connsiteY3" fmla="*/ 1400417 h 1401280"/>
                <a:gd name="connsiteX4" fmla="*/ 566597 w 653350"/>
                <a:gd name="connsiteY4" fmla="*/ 628815 h 1401280"/>
                <a:gd name="connsiteX5" fmla="*/ 364520 w 653350"/>
                <a:gd name="connsiteY5" fmla="*/ 138848 h 1401280"/>
                <a:gd name="connsiteX6" fmla="*/ 303099 w 653350"/>
                <a:gd name="connsiteY6" fmla="*/ 12 h 1401280"/>
                <a:gd name="connsiteX0" fmla="*/ 302782 w 640523"/>
                <a:gd name="connsiteY0" fmla="*/ 31 h 1400436"/>
                <a:gd name="connsiteX1" fmla="*/ 239455 w 640523"/>
                <a:gd name="connsiteY1" fmla="*/ 140927 h 1400436"/>
                <a:gd name="connsiteX2" fmla="*/ 89642 w 640523"/>
                <a:gd name="connsiteY2" fmla="*/ 699205 h 1400436"/>
                <a:gd name="connsiteX3" fmla="*/ 300411 w 640523"/>
                <a:gd name="connsiteY3" fmla="*/ 1400436 h 1400436"/>
                <a:gd name="connsiteX4" fmla="*/ 552196 w 640523"/>
                <a:gd name="connsiteY4" fmla="*/ 700880 h 1400436"/>
                <a:gd name="connsiteX5" fmla="*/ 364203 w 640523"/>
                <a:gd name="connsiteY5" fmla="*/ 138867 h 1400436"/>
                <a:gd name="connsiteX6" fmla="*/ 302782 w 640523"/>
                <a:gd name="connsiteY6" fmla="*/ 31 h 1400436"/>
                <a:gd name="connsiteX0" fmla="*/ 302692 w 636869"/>
                <a:gd name="connsiteY0" fmla="*/ 31 h 1400437"/>
                <a:gd name="connsiteX1" fmla="*/ 239365 w 636869"/>
                <a:gd name="connsiteY1" fmla="*/ 140927 h 1400437"/>
                <a:gd name="connsiteX2" fmla="*/ 89552 w 636869"/>
                <a:gd name="connsiteY2" fmla="*/ 699205 h 1400437"/>
                <a:gd name="connsiteX3" fmla="*/ 300321 w 636869"/>
                <a:gd name="connsiteY3" fmla="*/ 1400436 h 1400437"/>
                <a:gd name="connsiteX4" fmla="*/ 548082 w 636869"/>
                <a:gd name="connsiteY4" fmla="*/ 696763 h 1400437"/>
                <a:gd name="connsiteX5" fmla="*/ 364113 w 636869"/>
                <a:gd name="connsiteY5" fmla="*/ 138867 h 1400437"/>
                <a:gd name="connsiteX6" fmla="*/ 302692 w 636869"/>
                <a:gd name="connsiteY6" fmla="*/ 31 h 1400437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5173 w 682988"/>
                <a:gd name="connsiteY0" fmla="*/ 31 h 1400449"/>
                <a:gd name="connsiteX1" fmla="*/ 261846 w 682988"/>
                <a:gd name="connsiteY1" fmla="*/ 140927 h 1400449"/>
                <a:gd name="connsiteX2" fmla="*/ 112033 w 682988"/>
                <a:gd name="connsiteY2" fmla="*/ 699205 h 1400449"/>
                <a:gd name="connsiteX3" fmla="*/ 322802 w 682988"/>
                <a:gd name="connsiteY3" fmla="*/ 1400436 h 1400449"/>
                <a:gd name="connsiteX4" fmla="*/ 574587 w 682988"/>
                <a:gd name="connsiteY4" fmla="*/ 694705 h 1400449"/>
                <a:gd name="connsiteX5" fmla="*/ 386594 w 682988"/>
                <a:gd name="connsiteY5" fmla="*/ 138867 h 1400449"/>
                <a:gd name="connsiteX6" fmla="*/ 325173 w 682988"/>
                <a:gd name="connsiteY6" fmla="*/ 31 h 1400449"/>
                <a:gd name="connsiteX0" fmla="*/ 324285 w 682100"/>
                <a:gd name="connsiteY0" fmla="*/ 31 h 1400449"/>
                <a:gd name="connsiteX1" fmla="*/ 260958 w 682100"/>
                <a:gd name="connsiteY1" fmla="*/ 140927 h 1400449"/>
                <a:gd name="connsiteX2" fmla="*/ 111145 w 682100"/>
                <a:gd name="connsiteY2" fmla="*/ 699205 h 1400449"/>
                <a:gd name="connsiteX3" fmla="*/ 321914 w 682100"/>
                <a:gd name="connsiteY3" fmla="*/ 1400436 h 1400449"/>
                <a:gd name="connsiteX4" fmla="*/ 573699 w 682100"/>
                <a:gd name="connsiteY4" fmla="*/ 694705 h 1400449"/>
                <a:gd name="connsiteX5" fmla="*/ 385706 w 682100"/>
                <a:gd name="connsiteY5" fmla="*/ 138867 h 1400449"/>
                <a:gd name="connsiteX6" fmla="*/ 324285 w 682100"/>
                <a:gd name="connsiteY6" fmla="*/ 31 h 1400449"/>
                <a:gd name="connsiteX0" fmla="*/ 327837 w 685652"/>
                <a:gd name="connsiteY0" fmla="*/ 31 h 1400449"/>
                <a:gd name="connsiteX1" fmla="*/ 264510 w 685652"/>
                <a:gd name="connsiteY1" fmla="*/ 140927 h 1400449"/>
                <a:gd name="connsiteX2" fmla="*/ 114697 w 685652"/>
                <a:gd name="connsiteY2" fmla="*/ 699205 h 1400449"/>
                <a:gd name="connsiteX3" fmla="*/ 325466 w 685652"/>
                <a:gd name="connsiteY3" fmla="*/ 1400436 h 1400449"/>
                <a:gd name="connsiteX4" fmla="*/ 577251 w 685652"/>
                <a:gd name="connsiteY4" fmla="*/ 694705 h 1400449"/>
                <a:gd name="connsiteX5" fmla="*/ 389258 w 685652"/>
                <a:gd name="connsiteY5" fmla="*/ 138867 h 1400449"/>
                <a:gd name="connsiteX6" fmla="*/ 327837 w 685652"/>
                <a:gd name="connsiteY6" fmla="*/ 31 h 1400449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7 h 1400447"/>
                <a:gd name="connsiteX1" fmla="*/ 264510 w 671656"/>
                <a:gd name="connsiteY1" fmla="*/ 140933 h 1400447"/>
                <a:gd name="connsiteX2" fmla="*/ 114697 w 671656"/>
                <a:gd name="connsiteY2" fmla="*/ 699211 h 1400447"/>
                <a:gd name="connsiteX3" fmla="*/ 325466 w 671656"/>
                <a:gd name="connsiteY3" fmla="*/ 1400442 h 1400447"/>
                <a:gd name="connsiteX4" fmla="*/ 577251 w 671656"/>
                <a:gd name="connsiteY4" fmla="*/ 694711 h 1400447"/>
                <a:gd name="connsiteX5" fmla="*/ 389258 w 671656"/>
                <a:gd name="connsiteY5" fmla="*/ 138873 h 1400447"/>
                <a:gd name="connsiteX6" fmla="*/ 327837 w 671656"/>
                <a:gd name="connsiteY6" fmla="*/ 37 h 140044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619445"/>
                <a:gd name="connsiteY0" fmla="*/ 0 h 1400407"/>
                <a:gd name="connsiteX1" fmla="*/ 264510 w 619445"/>
                <a:gd name="connsiteY1" fmla="*/ 140896 h 1400407"/>
                <a:gd name="connsiteX2" fmla="*/ 114697 w 619445"/>
                <a:gd name="connsiteY2" fmla="*/ 699174 h 1400407"/>
                <a:gd name="connsiteX3" fmla="*/ 325466 w 619445"/>
                <a:gd name="connsiteY3" fmla="*/ 1400405 h 1400407"/>
                <a:gd name="connsiteX4" fmla="*/ 577251 w 619445"/>
                <a:gd name="connsiteY4" fmla="*/ 694674 h 1400407"/>
                <a:gd name="connsiteX5" fmla="*/ 389258 w 619445"/>
                <a:gd name="connsiteY5" fmla="*/ 140894 h 1400407"/>
                <a:gd name="connsiteX6" fmla="*/ 327837 w 619445"/>
                <a:gd name="connsiteY6" fmla="*/ 0 h 1400407"/>
                <a:gd name="connsiteX0" fmla="*/ 327837 w 618113"/>
                <a:gd name="connsiteY0" fmla="*/ 0 h 1400407"/>
                <a:gd name="connsiteX1" fmla="*/ 264510 w 618113"/>
                <a:gd name="connsiteY1" fmla="*/ 140896 h 1400407"/>
                <a:gd name="connsiteX2" fmla="*/ 114697 w 618113"/>
                <a:gd name="connsiteY2" fmla="*/ 699174 h 1400407"/>
                <a:gd name="connsiteX3" fmla="*/ 325466 w 618113"/>
                <a:gd name="connsiteY3" fmla="*/ 1400405 h 1400407"/>
                <a:gd name="connsiteX4" fmla="*/ 577251 w 618113"/>
                <a:gd name="connsiteY4" fmla="*/ 694674 h 1400407"/>
                <a:gd name="connsiteX5" fmla="*/ 389258 w 618113"/>
                <a:gd name="connsiteY5" fmla="*/ 140894 h 1400407"/>
                <a:gd name="connsiteX6" fmla="*/ 327837 w 618113"/>
                <a:gd name="connsiteY6" fmla="*/ 0 h 1400407"/>
                <a:gd name="connsiteX0" fmla="*/ 327837 w 729370"/>
                <a:gd name="connsiteY0" fmla="*/ 0 h 1400413"/>
                <a:gd name="connsiteX1" fmla="*/ 264510 w 729370"/>
                <a:gd name="connsiteY1" fmla="*/ 140896 h 1400413"/>
                <a:gd name="connsiteX2" fmla="*/ 114697 w 729370"/>
                <a:gd name="connsiteY2" fmla="*/ 699174 h 1400413"/>
                <a:gd name="connsiteX3" fmla="*/ 325466 w 729370"/>
                <a:gd name="connsiteY3" fmla="*/ 1400405 h 1400413"/>
                <a:gd name="connsiteX4" fmla="*/ 577251 w 729370"/>
                <a:gd name="connsiteY4" fmla="*/ 694674 h 1400413"/>
                <a:gd name="connsiteX5" fmla="*/ 389258 w 729370"/>
                <a:gd name="connsiteY5" fmla="*/ 140894 h 1400413"/>
                <a:gd name="connsiteX6" fmla="*/ 327837 w 729370"/>
                <a:gd name="connsiteY6" fmla="*/ 0 h 1400413"/>
                <a:gd name="connsiteX0" fmla="*/ 364304 w 765837"/>
                <a:gd name="connsiteY0" fmla="*/ 0 h 1400413"/>
                <a:gd name="connsiteX1" fmla="*/ 300977 w 765837"/>
                <a:gd name="connsiteY1" fmla="*/ 140896 h 1400413"/>
                <a:gd name="connsiteX2" fmla="*/ 151164 w 765837"/>
                <a:gd name="connsiteY2" fmla="*/ 699174 h 1400413"/>
                <a:gd name="connsiteX3" fmla="*/ 361933 w 765837"/>
                <a:gd name="connsiteY3" fmla="*/ 1400405 h 1400413"/>
                <a:gd name="connsiteX4" fmla="*/ 613718 w 765837"/>
                <a:gd name="connsiteY4" fmla="*/ 694674 h 1400413"/>
                <a:gd name="connsiteX5" fmla="*/ 425725 w 765837"/>
                <a:gd name="connsiteY5" fmla="*/ 140894 h 1400413"/>
                <a:gd name="connsiteX6" fmla="*/ 364304 w 765837"/>
                <a:gd name="connsiteY6" fmla="*/ 0 h 1400413"/>
                <a:gd name="connsiteX0" fmla="*/ 364304 w 764953"/>
                <a:gd name="connsiteY0" fmla="*/ 0 h 1400411"/>
                <a:gd name="connsiteX1" fmla="*/ 300977 w 764953"/>
                <a:gd name="connsiteY1" fmla="*/ 140896 h 1400411"/>
                <a:gd name="connsiteX2" fmla="*/ 151164 w 764953"/>
                <a:gd name="connsiteY2" fmla="*/ 699174 h 1400411"/>
                <a:gd name="connsiteX3" fmla="*/ 361933 w 764953"/>
                <a:gd name="connsiteY3" fmla="*/ 1400405 h 1400411"/>
                <a:gd name="connsiteX4" fmla="*/ 613718 w 764953"/>
                <a:gd name="connsiteY4" fmla="*/ 694674 h 1400411"/>
                <a:gd name="connsiteX5" fmla="*/ 425725 w 764953"/>
                <a:gd name="connsiteY5" fmla="*/ 140894 h 1400411"/>
                <a:gd name="connsiteX6" fmla="*/ 364304 w 764953"/>
                <a:gd name="connsiteY6" fmla="*/ 0 h 1400411"/>
                <a:gd name="connsiteX0" fmla="*/ 339910 w 706196"/>
                <a:gd name="connsiteY0" fmla="*/ 0 h 1400407"/>
                <a:gd name="connsiteX1" fmla="*/ 276583 w 706196"/>
                <a:gd name="connsiteY1" fmla="*/ 140896 h 1400407"/>
                <a:gd name="connsiteX2" fmla="*/ 126770 w 706196"/>
                <a:gd name="connsiteY2" fmla="*/ 699174 h 1400407"/>
                <a:gd name="connsiteX3" fmla="*/ 337539 w 706196"/>
                <a:gd name="connsiteY3" fmla="*/ 1400405 h 1400407"/>
                <a:gd name="connsiteX4" fmla="*/ 575240 w 706196"/>
                <a:gd name="connsiteY4" fmla="*/ 694674 h 1400407"/>
                <a:gd name="connsiteX5" fmla="*/ 401331 w 706196"/>
                <a:gd name="connsiteY5" fmla="*/ 140894 h 1400407"/>
                <a:gd name="connsiteX6" fmla="*/ 339910 w 706196"/>
                <a:gd name="connsiteY6" fmla="*/ 0 h 1400407"/>
                <a:gd name="connsiteX0" fmla="*/ 339608 w 695490"/>
                <a:gd name="connsiteY0" fmla="*/ 0 h 1400407"/>
                <a:gd name="connsiteX1" fmla="*/ 276281 w 695490"/>
                <a:gd name="connsiteY1" fmla="*/ 140896 h 1400407"/>
                <a:gd name="connsiteX2" fmla="*/ 126468 w 695490"/>
                <a:gd name="connsiteY2" fmla="*/ 699174 h 1400407"/>
                <a:gd name="connsiteX3" fmla="*/ 337237 w 695490"/>
                <a:gd name="connsiteY3" fmla="*/ 1400405 h 1400407"/>
                <a:gd name="connsiteX4" fmla="*/ 562865 w 695490"/>
                <a:gd name="connsiteY4" fmla="*/ 694674 h 1400407"/>
                <a:gd name="connsiteX5" fmla="*/ 401029 w 695490"/>
                <a:gd name="connsiteY5" fmla="*/ 140894 h 1400407"/>
                <a:gd name="connsiteX6" fmla="*/ 339608 w 695490"/>
                <a:gd name="connsiteY6" fmla="*/ 0 h 1400407"/>
                <a:gd name="connsiteX0" fmla="*/ 339358 w 686603"/>
                <a:gd name="connsiteY0" fmla="*/ 0 h 1400407"/>
                <a:gd name="connsiteX1" fmla="*/ 276031 w 686603"/>
                <a:gd name="connsiteY1" fmla="*/ 140896 h 1400407"/>
                <a:gd name="connsiteX2" fmla="*/ 126218 w 686603"/>
                <a:gd name="connsiteY2" fmla="*/ 699174 h 1400407"/>
                <a:gd name="connsiteX3" fmla="*/ 336987 w 686603"/>
                <a:gd name="connsiteY3" fmla="*/ 1400405 h 1400407"/>
                <a:gd name="connsiteX4" fmla="*/ 552555 w 686603"/>
                <a:gd name="connsiteY4" fmla="*/ 694674 h 1400407"/>
                <a:gd name="connsiteX5" fmla="*/ 400779 w 686603"/>
                <a:gd name="connsiteY5" fmla="*/ 140894 h 1400407"/>
                <a:gd name="connsiteX6" fmla="*/ 339358 w 686603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65167 w 730505"/>
                <a:gd name="connsiteY0" fmla="*/ 0 h 1400407"/>
                <a:gd name="connsiteX1" fmla="*/ 301840 w 730505"/>
                <a:gd name="connsiteY1" fmla="*/ 140896 h 1400407"/>
                <a:gd name="connsiteX2" fmla="*/ 152027 w 730505"/>
                <a:gd name="connsiteY2" fmla="*/ 699174 h 1400407"/>
                <a:gd name="connsiteX3" fmla="*/ 362796 w 730505"/>
                <a:gd name="connsiteY3" fmla="*/ 1400405 h 1400407"/>
                <a:gd name="connsiteX4" fmla="*/ 568304 w 730505"/>
                <a:gd name="connsiteY4" fmla="*/ 694674 h 1400407"/>
                <a:gd name="connsiteX5" fmla="*/ 426588 w 730505"/>
                <a:gd name="connsiteY5" fmla="*/ 140894 h 1400407"/>
                <a:gd name="connsiteX6" fmla="*/ 365167 w 730505"/>
                <a:gd name="connsiteY6" fmla="*/ 0 h 1400407"/>
                <a:gd name="connsiteX0" fmla="*/ 365167 w 707326"/>
                <a:gd name="connsiteY0" fmla="*/ 0 h 1400407"/>
                <a:gd name="connsiteX1" fmla="*/ 301840 w 707326"/>
                <a:gd name="connsiteY1" fmla="*/ 140896 h 1400407"/>
                <a:gd name="connsiteX2" fmla="*/ 152027 w 707326"/>
                <a:gd name="connsiteY2" fmla="*/ 699174 h 1400407"/>
                <a:gd name="connsiteX3" fmla="*/ 362796 w 707326"/>
                <a:gd name="connsiteY3" fmla="*/ 1400405 h 1400407"/>
                <a:gd name="connsiteX4" fmla="*/ 568304 w 707326"/>
                <a:gd name="connsiteY4" fmla="*/ 694674 h 1400407"/>
                <a:gd name="connsiteX5" fmla="*/ 426588 w 707326"/>
                <a:gd name="connsiteY5" fmla="*/ 140894 h 1400407"/>
                <a:gd name="connsiteX6" fmla="*/ 365167 w 707326"/>
                <a:gd name="connsiteY6" fmla="*/ 0 h 1400407"/>
                <a:gd name="connsiteX0" fmla="*/ 365167 w 724262"/>
                <a:gd name="connsiteY0" fmla="*/ 0 h 1400407"/>
                <a:gd name="connsiteX1" fmla="*/ 301840 w 724262"/>
                <a:gd name="connsiteY1" fmla="*/ 140896 h 1400407"/>
                <a:gd name="connsiteX2" fmla="*/ 152027 w 724262"/>
                <a:gd name="connsiteY2" fmla="*/ 699174 h 1400407"/>
                <a:gd name="connsiteX3" fmla="*/ 362796 w 724262"/>
                <a:gd name="connsiteY3" fmla="*/ 1400405 h 1400407"/>
                <a:gd name="connsiteX4" fmla="*/ 568304 w 724262"/>
                <a:gd name="connsiteY4" fmla="*/ 694674 h 1400407"/>
                <a:gd name="connsiteX5" fmla="*/ 426588 w 724262"/>
                <a:gd name="connsiteY5" fmla="*/ 140894 h 1400407"/>
                <a:gd name="connsiteX6" fmla="*/ 365167 w 724262"/>
                <a:gd name="connsiteY6" fmla="*/ 0 h 1400407"/>
                <a:gd name="connsiteX0" fmla="*/ 365167 w 719818"/>
                <a:gd name="connsiteY0" fmla="*/ 0 h 1400407"/>
                <a:gd name="connsiteX1" fmla="*/ 301840 w 719818"/>
                <a:gd name="connsiteY1" fmla="*/ 140896 h 1400407"/>
                <a:gd name="connsiteX2" fmla="*/ 152027 w 719818"/>
                <a:gd name="connsiteY2" fmla="*/ 699174 h 1400407"/>
                <a:gd name="connsiteX3" fmla="*/ 362796 w 719818"/>
                <a:gd name="connsiteY3" fmla="*/ 1400405 h 1400407"/>
                <a:gd name="connsiteX4" fmla="*/ 568304 w 719818"/>
                <a:gd name="connsiteY4" fmla="*/ 694674 h 1400407"/>
                <a:gd name="connsiteX5" fmla="*/ 426588 w 719818"/>
                <a:gd name="connsiteY5" fmla="*/ 140894 h 1400407"/>
                <a:gd name="connsiteX6" fmla="*/ 365167 w 719818"/>
                <a:gd name="connsiteY6" fmla="*/ 0 h 1400407"/>
                <a:gd name="connsiteX0" fmla="*/ 365167 w 723077"/>
                <a:gd name="connsiteY0" fmla="*/ 0 h 1400407"/>
                <a:gd name="connsiteX1" fmla="*/ 301840 w 723077"/>
                <a:gd name="connsiteY1" fmla="*/ 140896 h 1400407"/>
                <a:gd name="connsiteX2" fmla="*/ 152027 w 723077"/>
                <a:gd name="connsiteY2" fmla="*/ 699174 h 1400407"/>
                <a:gd name="connsiteX3" fmla="*/ 362796 w 723077"/>
                <a:gd name="connsiteY3" fmla="*/ 1400405 h 1400407"/>
                <a:gd name="connsiteX4" fmla="*/ 568304 w 723077"/>
                <a:gd name="connsiteY4" fmla="*/ 694674 h 1400407"/>
                <a:gd name="connsiteX5" fmla="*/ 426588 w 723077"/>
                <a:gd name="connsiteY5" fmla="*/ 140894 h 1400407"/>
                <a:gd name="connsiteX6" fmla="*/ 365167 w 723077"/>
                <a:gd name="connsiteY6" fmla="*/ 0 h 1400407"/>
                <a:gd name="connsiteX0" fmla="*/ 365167 w 729319"/>
                <a:gd name="connsiteY0" fmla="*/ 0 h 1400407"/>
                <a:gd name="connsiteX1" fmla="*/ 301840 w 729319"/>
                <a:gd name="connsiteY1" fmla="*/ 140896 h 1400407"/>
                <a:gd name="connsiteX2" fmla="*/ 152027 w 729319"/>
                <a:gd name="connsiteY2" fmla="*/ 699174 h 1400407"/>
                <a:gd name="connsiteX3" fmla="*/ 362796 w 729319"/>
                <a:gd name="connsiteY3" fmla="*/ 1400405 h 1400407"/>
                <a:gd name="connsiteX4" fmla="*/ 568304 w 729319"/>
                <a:gd name="connsiteY4" fmla="*/ 694674 h 1400407"/>
                <a:gd name="connsiteX5" fmla="*/ 426588 w 729319"/>
                <a:gd name="connsiteY5" fmla="*/ 140894 h 1400407"/>
                <a:gd name="connsiteX6" fmla="*/ 365167 w 729319"/>
                <a:gd name="connsiteY6" fmla="*/ 0 h 1400407"/>
                <a:gd name="connsiteX0" fmla="*/ 365167 w 723517"/>
                <a:gd name="connsiteY0" fmla="*/ 0 h 1400407"/>
                <a:gd name="connsiteX1" fmla="*/ 301840 w 723517"/>
                <a:gd name="connsiteY1" fmla="*/ 140896 h 1400407"/>
                <a:gd name="connsiteX2" fmla="*/ 152027 w 723517"/>
                <a:gd name="connsiteY2" fmla="*/ 699174 h 1400407"/>
                <a:gd name="connsiteX3" fmla="*/ 362796 w 723517"/>
                <a:gd name="connsiteY3" fmla="*/ 1400405 h 1400407"/>
                <a:gd name="connsiteX4" fmla="*/ 568304 w 723517"/>
                <a:gd name="connsiteY4" fmla="*/ 694674 h 1400407"/>
                <a:gd name="connsiteX5" fmla="*/ 426588 w 723517"/>
                <a:gd name="connsiteY5" fmla="*/ 140894 h 1400407"/>
                <a:gd name="connsiteX6" fmla="*/ 365167 w 723517"/>
                <a:gd name="connsiteY6" fmla="*/ 0 h 1400407"/>
                <a:gd name="connsiteX0" fmla="*/ 365167 w 712669"/>
                <a:gd name="connsiteY0" fmla="*/ 0 h 1400407"/>
                <a:gd name="connsiteX1" fmla="*/ 301840 w 712669"/>
                <a:gd name="connsiteY1" fmla="*/ 140896 h 1400407"/>
                <a:gd name="connsiteX2" fmla="*/ 152027 w 712669"/>
                <a:gd name="connsiteY2" fmla="*/ 699174 h 1400407"/>
                <a:gd name="connsiteX3" fmla="*/ 362796 w 712669"/>
                <a:gd name="connsiteY3" fmla="*/ 1400405 h 1400407"/>
                <a:gd name="connsiteX4" fmla="*/ 568304 w 712669"/>
                <a:gd name="connsiteY4" fmla="*/ 694674 h 1400407"/>
                <a:gd name="connsiteX5" fmla="*/ 426588 w 712669"/>
                <a:gd name="connsiteY5" fmla="*/ 140894 h 1400407"/>
                <a:gd name="connsiteX6" fmla="*/ 365167 w 712669"/>
                <a:gd name="connsiteY6" fmla="*/ 0 h 1400407"/>
                <a:gd name="connsiteX0" fmla="*/ 365167 w 713392"/>
                <a:gd name="connsiteY0" fmla="*/ 0 h 1400407"/>
                <a:gd name="connsiteX1" fmla="*/ 301840 w 713392"/>
                <a:gd name="connsiteY1" fmla="*/ 140896 h 1400407"/>
                <a:gd name="connsiteX2" fmla="*/ 152027 w 713392"/>
                <a:gd name="connsiteY2" fmla="*/ 699174 h 1400407"/>
                <a:gd name="connsiteX3" fmla="*/ 362796 w 713392"/>
                <a:gd name="connsiteY3" fmla="*/ 1400405 h 1400407"/>
                <a:gd name="connsiteX4" fmla="*/ 568304 w 713392"/>
                <a:gd name="connsiteY4" fmla="*/ 694674 h 1400407"/>
                <a:gd name="connsiteX5" fmla="*/ 426588 w 713392"/>
                <a:gd name="connsiteY5" fmla="*/ 140894 h 1400407"/>
                <a:gd name="connsiteX6" fmla="*/ 365167 w 713392"/>
                <a:gd name="connsiteY6" fmla="*/ 0 h 1400407"/>
                <a:gd name="connsiteX0" fmla="*/ 365167 w 703953"/>
                <a:gd name="connsiteY0" fmla="*/ 0 h 1400407"/>
                <a:gd name="connsiteX1" fmla="*/ 301840 w 703953"/>
                <a:gd name="connsiteY1" fmla="*/ 140896 h 1400407"/>
                <a:gd name="connsiteX2" fmla="*/ 152027 w 703953"/>
                <a:gd name="connsiteY2" fmla="*/ 699174 h 1400407"/>
                <a:gd name="connsiteX3" fmla="*/ 362796 w 703953"/>
                <a:gd name="connsiteY3" fmla="*/ 1400405 h 1400407"/>
                <a:gd name="connsiteX4" fmla="*/ 568304 w 703953"/>
                <a:gd name="connsiteY4" fmla="*/ 694674 h 1400407"/>
                <a:gd name="connsiteX5" fmla="*/ 426588 w 703953"/>
                <a:gd name="connsiteY5" fmla="*/ 140894 h 1400407"/>
                <a:gd name="connsiteX6" fmla="*/ 365167 w 703953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69628"/>
                <a:gd name="connsiteY0" fmla="*/ 0 h 1400407"/>
                <a:gd name="connsiteX1" fmla="*/ 275856 w 669628"/>
                <a:gd name="connsiteY1" fmla="*/ 140896 h 1400407"/>
                <a:gd name="connsiteX2" fmla="*/ 126043 w 669628"/>
                <a:gd name="connsiteY2" fmla="*/ 699174 h 1400407"/>
                <a:gd name="connsiteX3" fmla="*/ 336812 w 669628"/>
                <a:gd name="connsiteY3" fmla="*/ 1400405 h 1400407"/>
                <a:gd name="connsiteX4" fmla="*/ 545339 w 669628"/>
                <a:gd name="connsiteY4" fmla="*/ 694674 h 1400407"/>
                <a:gd name="connsiteX5" fmla="*/ 400604 w 669628"/>
                <a:gd name="connsiteY5" fmla="*/ 140894 h 1400407"/>
                <a:gd name="connsiteX6" fmla="*/ 339183 w 669628"/>
                <a:gd name="connsiteY6" fmla="*/ 0 h 1400407"/>
                <a:gd name="connsiteX0" fmla="*/ 339183 w 674373"/>
                <a:gd name="connsiteY0" fmla="*/ 0 h 1400407"/>
                <a:gd name="connsiteX1" fmla="*/ 275856 w 674373"/>
                <a:gd name="connsiteY1" fmla="*/ 140896 h 1400407"/>
                <a:gd name="connsiteX2" fmla="*/ 126043 w 674373"/>
                <a:gd name="connsiteY2" fmla="*/ 699174 h 1400407"/>
                <a:gd name="connsiteX3" fmla="*/ 336812 w 674373"/>
                <a:gd name="connsiteY3" fmla="*/ 1400405 h 1400407"/>
                <a:gd name="connsiteX4" fmla="*/ 545339 w 674373"/>
                <a:gd name="connsiteY4" fmla="*/ 694674 h 1400407"/>
                <a:gd name="connsiteX5" fmla="*/ 400604 w 674373"/>
                <a:gd name="connsiteY5" fmla="*/ 140894 h 1400407"/>
                <a:gd name="connsiteX6" fmla="*/ 339183 w 674373"/>
                <a:gd name="connsiteY6" fmla="*/ 0 h 1400407"/>
                <a:gd name="connsiteX0" fmla="*/ 339183 w 669151"/>
                <a:gd name="connsiteY0" fmla="*/ 0 h 1400407"/>
                <a:gd name="connsiteX1" fmla="*/ 275856 w 669151"/>
                <a:gd name="connsiteY1" fmla="*/ 140896 h 1400407"/>
                <a:gd name="connsiteX2" fmla="*/ 126043 w 669151"/>
                <a:gd name="connsiteY2" fmla="*/ 699174 h 1400407"/>
                <a:gd name="connsiteX3" fmla="*/ 336812 w 669151"/>
                <a:gd name="connsiteY3" fmla="*/ 1400405 h 1400407"/>
                <a:gd name="connsiteX4" fmla="*/ 545339 w 669151"/>
                <a:gd name="connsiteY4" fmla="*/ 694674 h 1400407"/>
                <a:gd name="connsiteX5" fmla="*/ 400604 w 669151"/>
                <a:gd name="connsiteY5" fmla="*/ 140894 h 1400407"/>
                <a:gd name="connsiteX6" fmla="*/ 339183 w 669151"/>
                <a:gd name="connsiteY6" fmla="*/ 0 h 1400407"/>
                <a:gd name="connsiteX0" fmla="*/ 339183 w 676884"/>
                <a:gd name="connsiteY0" fmla="*/ 0 h 1400407"/>
                <a:gd name="connsiteX1" fmla="*/ 275856 w 676884"/>
                <a:gd name="connsiteY1" fmla="*/ 140896 h 1400407"/>
                <a:gd name="connsiteX2" fmla="*/ 126043 w 676884"/>
                <a:gd name="connsiteY2" fmla="*/ 699174 h 1400407"/>
                <a:gd name="connsiteX3" fmla="*/ 336812 w 676884"/>
                <a:gd name="connsiteY3" fmla="*/ 1400405 h 1400407"/>
                <a:gd name="connsiteX4" fmla="*/ 545339 w 676884"/>
                <a:gd name="connsiteY4" fmla="*/ 694674 h 1400407"/>
                <a:gd name="connsiteX5" fmla="*/ 400604 w 676884"/>
                <a:gd name="connsiteY5" fmla="*/ 140894 h 1400407"/>
                <a:gd name="connsiteX6" fmla="*/ 339183 w 676884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65130 w 723065"/>
                <a:gd name="connsiteY0" fmla="*/ 0 h 1400408"/>
                <a:gd name="connsiteX1" fmla="*/ 301803 w 723065"/>
                <a:gd name="connsiteY1" fmla="*/ 140896 h 1400408"/>
                <a:gd name="connsiteX2" fmla="*/ 151990 w 723065"/>
                <a:gd name="connsiteY2" fmla="*/ 699174 h 1400408"/>
                <a:gd name="connsiteX3" fmla="*/ 362759 w 723065"/>
                <a:gd name="connsiteY3" fmla="*/ 1400405 h 1400408"/>
                <a:gd name="connsiteX4" fmla="*/ 571286 w 723065"/>
                <a:gd name="connsiteY4" fmla="*/ 694674 h 1400408"/>
                <a:gd name="connsiteX5" fmla="*/ 426551 w 723065"/>
                <a:gd name="connsiteY5" fmla="*/ 140894 h 1400408"/>
                <a:gd name="connsiteX6" fmla="*/ 365130 w 723065"/>
                <a:gd name="connsiteY6" fmla="*/ 0 h 1400408"/>
                <a:gd name="connsiteX0" fmla="*/ 365987 w 724783"/>
                <a:gd name="connsiteY0" fmla="*/ 0 h 1400408"/>
                <a:gd name="connsiteX1" fmla="*/ 302660 w 724783"/>
                <a:gd name="connsiteY1" fmla="*/ 140896 h 1400408"/>
                <a:gd name="connsiteX2" fmla="*/ 152847 w 724783"/>
                <a:gd name="connsiteY2" fmla="*/ 699174 h 1400408"/>
                <a:gd name="connsiteX3" fmla="*/ 363616 w 724783"/>
                <a:gd name="connsiteY3" fmla="*/ 1400405 h 1400408"/>
                <a:gd name="connsiteX4" fmla="*/ 572143 w 724783"/>
                <a:gd name="connsiteY4" fmla="*/ 694674 h 1400408"/>
                <a:gd name="connsiteX5" fmla="*/ 427408 w 724783"/>
                <a:gd name="connsiteY5" fmla="*/ 140894 h 1400408"/>
                <a:gd name="connsiteX6" fmla="*/ 365987 w 724783"/>
                <a:gd name="connsiteY6" fmla="*/ 0 h 1400408"/>
                <a:gd name="connsiteX0" fmla="*/ 367432 w 727680"/>
                <a:gd name="connsiteY0" fmla="*/ 0 h 1400408"/>
                <a:gd name="connsiteX1" fmla="*/ 304105 w 727680"/>
                <a:gd name="connsiteY1" fmla="*/ 140896 h 1400408"/>
                <a:gd name="connsiteX2" fmla="*/ 154292 w 727680"/>
                <a:gd name="connsiteY2" fmla="*/ 699174 h 1400408"/>
                <a:gd name="connsiteX3" fmla="*/ 365061 w 727680"/>
                <a:gd name="connsiteY3" fmla="*/ 1400405 h 1400408"/>
                <a:gd name="connsiteX4" fmla="*/ 573588 w 727680"/>
                <a:gd name="connsiteY4" fmla="*/ 694674 h 1400408"/>
                <a:gd name="connsiteX5" fmla="*/ 428853 w 727680"/>
                <a:gd name="connsiteY5" fmla="*/ 140894 h 1400408"/>
                <a:gd name="connsiteX6" fmla="*/ 367432 w 727680"/>
                <a:gd name="connsiteY6" fmla="*/ 0 h 1400408"/>
                <a:gd name="connsiteX0" fmla="*/ 368015 w 728849"/>
                <a:gd name="connsiteY0" fmla="*/ 0 h 1400407"/>
                <a:gd name="connsiteX1" fmla="*/ 304688 w 728849"/>
                <a:gd name="connsiteY1" fmla="*/ 140896 h 1400407"/>
                <a:gd name="connsiteX2" fmla="*/ 154875 w 728849"/>
                <a:gd name="connsiteY2" fmla="*/ 699174 h 1400407"/>
                <a:gd name="connsiteX3" fmla="*/ 365644 w 728849"/>
                <a:gd name="connsiteY3" fmla="*/ 1400405 h 1400407"/>
                <a:gd name="connsiteX4" fmla="*/ 574171 w 728849"/>
                <a:gd name="connsiteY4" fmla="*/ 694674 h 1400407"/>
                <a:gd name="connsiteX5" fmla="*/ 429436 w 728849"/>
                <a:gd name="connsiteY5" fmla="*/ 140894 h 1400407"/>
                <a:gd name="connsiteX6" fmla="*/ 368015 w 728849"/>
                <a:gd name="connsiteY6" fmla="*/ 0 h 140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849" h="1400407">
                  <a:moveTo>
                    <a:pt x="368015" y="0"/>
                  </a:moveTo>
                  <a:cubicBezTo>
                    <a:pt x="329116" y="0"/>
                    <a:pt x="305335" y="35542"/>
                    <a:pt x="304688" y="140896"/>
                  </a:cubicBezTo>
                  <a:cubicBezTo>
                    <a:pt x="303163" y="389166"/>
                    <a:pt x="270986" y="523998"/>
                    <a:pt x="154875" y="699174"/>
                  </a:cubicBezTo>
                  <a:cubicBezTo>
                    <a:pt x="-211966" y="1252623"/>
                    <a:pt x="161455" y="1401155"/>
                    <a:pt x="365644" y="1400405"/>
                  </a:cubicBezTo>
                  <a:cubicBezTo>
                    <a:pt x="569833" y="1399655"/>
                    <a:pt x="939436" y="1253477"/>
                    <a:pt x="574171" y="694674"/>
                  </a:cubicBezTo>
                  <a:cubicBezTo>
                    <a:pt x="461466" y="522252"/>
                    <a:pt x="430751" y="388253"/>
                    <a:pt x="429436" y="140894"/>
                  </a:cubicBezTo>
                  <a:cubicBezTo>
                    <a:pt x="428870" y="34373"/>
                    <a:pt x="406914" y="0"/>
                    <a:pt x="368015" y="0"/>
                  </a:cubicBezTo>
                  <a:close/>
                </a:path>
              </a:pathLst>
            </a:custGeom>
            <a:solidFill>
              <a:srgbClr val="4060E0"/>
            </a:solidFill>
            <a:ln w="1905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Beam">
              <a:extLst>
                <a:ext uri="{FF2B5EF4-FFF2-40B4-BE49-F238E27FC236}">
                  <a16:creationId xmlns:a16="http://schemas.microsoft.com/office/drawing/2014/main" id="{90744AF1-351F-348B-7D39-75B8AD17D6EC}"/>
                </a:ext>
              </a:extLst>
            </p:cNvPr>
            <p:cNvCxnSpPr/>
            <p:nvPr/>
          </p:nvCxnSpPr>
          <p:spPr>
            <a:xfrm>
              <a:off x="3504495" y="1439999"/>
              <a:ext cx="0" cy="4320000"/>
            </a:xfrm>
            <a:prstGeom prst="line">
              <a:avLst/>
            </a:prstGeom>
            <a:ln w="190500" cap="rnd">
              <a:solidFill>
                <a:srgbClr val="4060E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322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方正FW轻吟体 简 M</vt:lpstr>
      <vt:lpstr>方正FW筑紫黑 简 R</vt:lpstr>
      <vt:lpstr>霞鹜文楷等宽</vt:lpstr>
      <vt:lpstr>霞鹜文楷 屏幕阅读版</vt:lpstr>
      <vt:lpstr>Calibri</vt:lpstr>
      <vt:lpstr>Arial</vt:lpstr>
      <vt:lpstr>方正FW筑紫黑 简 B</vt:lpstr>
      <vt:lpstr>FOT-TsukuGo Pr5N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2023-08-13T09:20:40Z</dcterms:modified>
</cp:coreProperties>
</file>